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22"/>
  </p:handoutMasterIdLst>
  <p:sldIdLst>
    <p:sldId id="282" r:id="rId3"/>
    <p:sldId id="284" r:id="rId4"/>
    <p:sldId id="273" r:id="rId5"/>
    <p:sldId id="272" r:id="rId6"/>
    <p:sldId id="292" r:id="rId7"/>
    <p:sldId id="269" r:id="rId9"/>
    <p:sldId id="332" r:id="rId10"/>
    <p:sldId id="322" r:id="rId11"/>
    <p:sldId id="333" r:id="rId12"/>
    <p:sldId id="256" r:id="rId13"/>
    <p:sldId id="320" r:id="rId14"/>
    <p:sldId id="321" r:id="rId15"/>
    <p:sldId id="294" r:id="rId16"/>
    <p:sldId id="324" r:id="rId17"/>
    <p:sldId id="302" r:id="rId18"/>
    <p:sldId id="331" r:id="rId19"/>
    <p:sldId id="330" r:id="rId20"/>
    <p:sldId id="31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jpeg"/><Relationship Id="rId8" Type="http://schemas.openxmlformats.org/officeDocument/2006/relationships/image" Target="../media/image4.png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11.jpeg"/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jpeg"/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0110409231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72254" y="2039287"/>
            <a:ext cx="841248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中班音乐活动</a:t>
            </a:r>
            <a:r>
              <a:rPr lang="en-US" altLang="zh-C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《</a:t>
            </a:r>
            <a:r>
              <a:rPr lang="zh-CN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春雨沙沙</a:t>
            </a:r>
            <a:r>
              <a:rPr lang="en-US" altLang="zh-C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》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5271" y="3384645"/>
            <a:ext cx="3944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淄博市青少年宫幼儿园</a:t>
            </a:r>
            <a:endParaRPr lang="en-US" altLang="zh-CN" sz="2800" dirty="0" smtClean="0"/>
          </a:p>
          <a:p>
            <a:pPr algn="ctr"/>
            <a:r>
              <a:rPr lang="zh-CN" altLang="en-US" sz="2800" dirty="0" smtClean="0"/>
              <a:t>执教人：盖婧雅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" name="图片 35" descr="22289708_164332975000_2"/>
          <p:cNvPicPr>
            <a:picLocks noChangeAspect="1"/>
          </p:cNvPicPr>
          <p:nvPr/>
        </p:nvPicPr>
        <p:blipFill>
          <a:blip r:embed="rId1"/>
          <a:srcRect l="15928" t="18174" r="24111" b="21866"/>
          <a:stretch>
            <a:fillRect/>
          </a:stretch>
        </p:blipFill>
        <p:spPr>
          <a:xfrm>
            <a:off x="5773420" y="811530"/>
            <a:ext cx="841375" cy="790575"/>
          </a:xfrm>
          <a:prstGeom prst="rect">
            <a:avLst/>
          </a:prstGeom>
        </p:spPr>
      </p:pic>
      <p:pic>
        <p:nvPicPr>
          <p:cNvPr id="40" name="图片 39" descr="6d3af3ed5eca4fcdbece72337294abd8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10823" t="14796" r="67072" b="53576"/>
          <a:stretch>
            <a:fillRect/>
          </a:stretch>
        </p:blipFill>
        <p:spPr>
          <a:xfrm>
            <a:off x="964565" y="2480945"/>
            <a:ext cx="906145" cy="906145"/>
          </a:xfrm>
          <a:prstGeom prst="rect">
            <a:avLst/>
          </a:prstGeom>
        </p:spPr>
      </p:pic>
      <p:pic>
        <p:nvPicPr>
          <p:cNvPr id="43" name="图片 42" descr="10673188_152821468000_2"/>
          <p:cNvPicPr>
            <a:picLocks noChangeAspect="1"/>
          </p:cNvPicPr>
          <p:nvPr/>
        </p:nvPicPr>
        <p:blipFill>
          <a:blip r:embed="rId3">
            <a:clrChange>
              <a:clrFrom>
                <a:srgbClr val="FBD4D9">
                  <a:alpha val="100000"/>
                </a:srgbClr>
              </a:clrFrom>
              <a:clrTo>
                <a:srgbClr val="FBD4D9">
                  <a:alpha val="100000"/>
                  <a:alpha val="0"/>
                </a:srgbClr>
              </a:clrTo>
            </a:clrChange>
          </a:blip>
          <a:srcRect b="4040"/>
          <a:stretch>
            <a:fillRect/>
          </a:stretch>
        </p:blipFill>
        <p:spPr>
          <a:xfrm>
            <a:off x="6614795" y="4293235"/>
            <a:ext cx="578485" cy="555625"/>
          </a:xfrm>
          <a:prstGeom prst="rect">
            <a:avLst/>
          </a:prstGeom>
        </p:spPr>
      </p:pic>
      <p:pic>
        <p:nvPicPr>
          <p:cNvPr id="42" name="图片 41" descr="6d3af3ed5eca4fcdbece72337294abd8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62541" t="50991" r="9283" b="10198"/>
          <a:stretch>
            <a:fillRect/>
          </a:stretch>
        </p:blipFill>
        <p:spPr>
          <a:xfrm>
            <a:off x="6304915" y="5768340"/>
            <a:ext cx="1059815" cy="1019810"/>
          </a:xfrm>
          <a:prstGeom prst="rect">
            <a:avLst/>
          </a:prstGeom>
        </p:spPr>
      </p:pic>
      <p:pic>
        <p:nvPicPr>
          <p:cNvPr id="47" name="图片 46" descr="6d3af3ed5eca4fcdbece72337294abd8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l="10823" t="14796" r="67072" b="53576"/>
          <a:stretch>
            <a:fillRect/>
          </a:stretch>
        </p:blipFill>
        <p:spPr>
          <a:xfrm>
            <a:off x="3512820" y="5892800"/>
            <a:ext cx="948055" cy="770255"/>
          </a:xfrm>
          <a:prstGeom prst="rect">
            <a:avLst/>
          </a:prstGeom>
        </p:spPr>
      </p:pic>
      <p:pic>
        <p:nvPicPr>
          <p:cNvPr id="51" name="图片 50" descr="9044371_144120435156_2"/>
          <p:cNvPicPr>
            <a:picLocks noChangeAspect="1"/>
          </p:cNvPicPr>
          <p:nvPr/>
        </p:nvPicPr>
        <p:blipFill>
          <a:blip r:embed="rId4"/>
          <a:srcRect l="8713" r="25756" b="44983"/>
          <a:stretch>
            <a:fillRect/>
          </a:stretch>
        </p:blipFill>
        <p:spPr>
          <a:xfrm>
            <a:off x="3512820" y="4204335"/>
            <a:ext cx="906780" cy="644525"/>
          </a:xfrm>
          <a:prstGeom prst="rect">
            <a:avLst/>
          </a:prstGeom>
        </p:spPr>
      </p:pic>
      <p:pic>
        <p:nvPicPr>
          <p:cNvPr id="46" name="图片 45" descr="微信图片_202011032106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947795"/>
            <a:ext cx="989965" cy="967740"/>
          </a:xfrm>
          <a:prstGeom prst="rect">
            <a:avLst/>
          </a:prstGeom>
        </p:spPr>
      </p:pic>
      <p:pic>
        <p:nvPicPr>
          <p:cNvPr id="22" name="图片 21" descr="2a95852ef1bc131827acbef27d561be4c737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21456" t="22974" r="23241" b="22472"/>
          <a:stretch>
            <a:fillRect/>
          </a:stretch>
        </p:blipFill>
        <p:spPr>
          <a:xfrm>
            <a:off x="2891155" y="728980"/>
            <a:ext cx="870585" cy="859155"/>
          </a:xfrm>
          <a:prstGeom prst="rect">
            <a:avLst/>
          </a:prstGeom>
        </p:spPr>
      </p:pic>
      <p:pic>
        <p:nvPicPr>
          <p:cNvPr id="23" name="图片 22" descr="22289708_164332975000_2"/>
          <p:cNvPicPr>
            <a:picLocks noChangeAspect="1"/>
          </p:cNvPicPr>
          <p:nvPr/>
        </p:nvPicPr>
        <p:blipFill>
          <a:blip r:embed="rId1"/>
          <a:srcRect l="15928" t="18174" r="24111" b="21866"/>
          <a:stretch>
            <a:fillRect/>
          </a:stretch>
        </p:blipFill>
        <p:spPr>
          <a:xfrm>
            <a:off x="8615045" y="811530"/>
            <a:ext cx="841375" cy="790575"/>
          </a:xfrm>
          <a:prstGeom prst="rect">
            <a:avLst/>
          </a:prstGeom>
        </p:spPr>
      </p:pic>
      <p:pic>
        <p:nvPicPr>
          <p:cNvPr id="25" name="图片 24" descr="6d3af3ed5eca4fcdbece72337294abd8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l="10823" t="14796" r="67072" b="53576"/>
          <a:stretch>
            <a:fillRect/>
          </a:stretch>
        </p:blipFill>
        <p:spPr>
          <a:xfrm>
            <a:off x="2808605" y="2480945"/>
            <a:ext cx="906145" cy="906145"/>
          </a:xfrm>
          <a:prstGeom prst="rect">
            <a:avLst/>
          </a:prstGeom>
        </p:spPr>
      </p:pic>
      <p:pic>
        <p:nvPicPr>
          <p:cNvPr id="71" name="图片 70" descr="微信图片_202011032106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510" y="5680710"/>
            <a:ext cx="989965" cy="967740"/>
          </a:xfrm>
          <a:prstGeom prst="rect">
            <a:avLst/>
          </a:prstGeom>
        </p:spPr>
      </p:pic>
      <p:pic>
        <p:nvPicPr>
          <p:cNvPr id="72" name="图片 71" descr="微信图片_20201104194521"/>
          <p:cNvPicPr>
            <a:picLocks noChangeAspect="1"/>
          </p:cNvPicPr>
          <p:nvPr/>
        </p:nvPicPr>
        <p:blipFill>
          <a:blip r:embed="rId7">
            <a:clrChange>
              <a:clrFrom>
                <a:srgbClr val="E7E5E8">
                  <a:alpha val="100000"/>
                </a:srgbClr>
              </a:clrFrom>
              <a:clrTo>
                <a:srgbClr val="E7E5E8">
                  <a:alpha val="100000"/>
                  <a:alpha val="0"/>
                </a:srgbClr>
              </a:clrTo>
            </a:clrChange>
          </a:blip>
          <a:srcRect l="36686" t="12760" r="36523" b="62986"/>
          <a:stretch>
            <a:fillRect/>
          </a:stretch>
        </p:blipFill>
        <p:spPr>
          <a:xfrm>
            <a:off x="5698490" y="2480945"/>
            <a:ext cx="991235" cy="673100"/>
          </a:xfrm>
          <a:prstGeom prst="rect">
            <a:avLst/>
          </a:prstGeom>
        </p:spPr>
      </p:pic>
      <p:pic>
        <p:nvPicPr>
          <p:cNvPr id="73" name="图片 72" descr="微信图片_20201104194521"/>
          <p:cNvPicPr>
            <a:picLocks noChangeAspect="1"/>
          </p:cNvPicPr>
          <p:nvPr/>
        </p:nvPicPr>
        <p:blipFill>
          <a:blip r:embed="rId7">
            <a:clrChange>
              <a:clrFrom>
                <a:srgbClr val="E7E5E8">
                  <a:alpha val="100000"/>
                </a:srgbClr>
              </a:clrFrom>
              <a:clrTo>
                <a:srgbClr val="E7E5E8">
                  <a:alpha val="100000"/>
                  <a:alpha val="0"/>
                </a:srgbClr>
              </a:clrTo>
            </a:clrChange>
          </a:blip>
          <a:srcRect l="36686" t="12760" r="36523" b="62986"/>
          <a:stretch>
            <a:fillRect/>
          </a:stretch>
        </p:blipFill>
        <p:spPr>
          <a:xfrm>
            <a:off x="8465185" y="2480945"/>
            <a:ext cx="991235" cy="673100"/>
          </a:xfrm>
          <a:prstGeom prst="rect">
            <a:avLst/>
          </a:prstGeom>
        </p:spPr>
      </p:pic>
      <p:pic>
        <p:nvPicPr>
          <p:cNvPr id="38" name="图片 37" descr="2a95852ef1bc131827acbef27d561be4c737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21456" t="22974" r="23241" b="22472"/>
          <a:stretch>
            <a:fillRect/>
          </a:stretch>
        </p:blipFill>
        <p:spPr>
          <a:xfrm>
            <a:off x="897890" y="742950"/>
            <a:ext cx="870585" cy="859155"/>
          </a:xfrm>
          <a:prstGeom prst="rect">
            <a:avLst/>
          </a:prstGeom>
        </p:spPr>
      </p:pic>
      <p:pic>
        <p:nvPicPr>
          <p:cNvPr id="2" name="图片 1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565" y="234315"/>
            <a:ext cx="494665" cy="494665"/>
          </a:xfrm>
          <a:prstGeom prst="rect">
            <a:avLst/>
          </a:prstGeom>
        </p:spPr>
      </p:pic>
      <p:pic>
        <p:nvPicPr>
          <p:cNvPr id="5" name="图片 4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5560" y="234315"/>
            <a:ext cx="494665" cy="494665"/>
          </a:xfrm>
          <a:prstGeom prst="rect">
            <a:avLst/>
          </a:prstGeom>
        </p:spPr>
      </p:pic>
      <p:pic>
        <p:nvPicPr>
          <p:cNvPr id="8" name="图片 7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1250" y="294005"/>
            <a:ext cx="434975" cy="434975"/>
          </a:xfrm>
          <a:prstGeom prst="rect">
            <a:avLst/>
          </a:prstGeom>
        </p:spPr>
      </p:pic>
      <p:pic>
        <p:nvPicPr>
          <p:cNvPr id="9" name="图片 8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1155" y="234315"/>
            <a:ext cx="494665" cy="494665"/>
          </a:xfrm>
          <a:prstGeom prst="rect">
            <a:avLst/>
          </a:prstGeom>
        </p:spPr>
      </p:pic>
      <p:pic>
        <p:nvPicPr>
          <p:cNvPr id="10" name="图片 9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0085" y="234315"/>
            <a:ext cx="494665" cy="494665"/>
          </a:xfrm>
          <a:prstGeom prst="rect">
            <a:avLst/>
          </a:prstGeom>
        </p:spPr>
      </p:pic>
      <p:pic>
        <p:nvPicPr>
          <p:cNvPr id="12" name="图片 11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6365" y="3600450"/>
            <a:ext cx="494665" cy="494665"/>
          </a:xfrm>
          <a:prstGeom prst="rect">
            <a:avLst/>
          </a:prstGeom>
        </p:spPr>
      </p:pic>
      <p:pic>
        <p:nvPicPr>
          <p:cNvPr id="31" name="图片 30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8945" y="3600450"/>
            <a:ext cx="494665" cy="494665"/>
          </a:xfrm>
          <a:prstGeom prst="rect">
            <a:avLst/>
          </a:prstGeom>
        </p:spPr>
      </p:pic>
      <p:sp>
        <p:nvSpPr>
          <p:cNvPr id="34" name="任意多边形 33"/>
          <p:cNvSpPr/>
          <p:nvPr/>
        </p:nvSpPr>
        <p:spPr>
          <a:xfrm>
            <a:off x="6655435" y="4149725"/>
            <a:ext cx="478155" cy="142875"/>
          </a:xfrm>
          <a:custGeom>
            <a:avLst/>
            <a:gdLst>
              <a:gd name="connisteX0" fmla="*/ 0 w 875030"/>
              <a:gd name="connsiteY0" fmla="*/ 0 h 172085"/>
              <a:gd name="connisteX1" fmla="*/ 437515 w 875030"/>
              <a:gd name="connsiteY1" fmla="*/ 172085 h 172085"/>
              <a:gd name="connisteX2" fmla="*/ 875030 w 875030"/>
              <a:gd name="connsiteY2" fmla="*/ 0 h 1720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875030" h="172085">
                <a:moveTo>
                  <a:pt x="0" y="0"/>
                </a:moveTo>
                <a:cubicBezTo>
                  <a:pt x="78740" y="38100"/>
                  <a:pt x="262255" y="172085"/>
                  <a:pt x="437515" y="172085"/>
                </a:cubicBezTo>
                <a:cubicBezTo>
                  <a:pt x="612775" y="172085"/>
                  <a:pt x="796290" y="38100"/>
                  <a:pt x="875030" y="0"/>
                </a:cubicBezTo>
              </a:path>
            </a:pathLst>
          </a:custGeom>
          <a:ln w="444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9" name="图片 28" descr="2af75754d89ba44bd34fcb120ad881aa_w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5837555" y="234315"/>
            <a:ext cx="516890" cy="516890"/>
          </a:xfrm>
          <a:prstGeom prst="rect">
            <a:avLst/>
          </a:prstGeom>
        </p:spPr>
      </p:pic>
      <p:pic>
        <p:nvPicPr>
          <p:cNvPr id="32" name="图片 31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4780" y="316230"/>
            <a:ext cx="434975" cy="434975"/>
          </a:xfrm>
          <a:prstGeom prst="rect">
            <a:avLst/>
          </a:prstGeom>
        </p:spPr>
      </p:pic>
      <p:pic>
        <p:nvPicPr>
          <p:cNvPr id="33" name="图片 32" descr="2af75754d89ba44bd34fcb120ad881aa_w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8615045" y="294005"/>
            <a:ext cx="516890" cy="516890"/>
          </a:xfrm>
          <a:prstGeom prst="rect">
            <a:avLst/>
          </a:prstGeom>
        </p:spPr>
      </p:pic>
      <p:pic>
        <p:nvPicPr>
          <p:cNvPr id="54" name="图片 53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5250" y="3671570"/>
            <a:ext cx="434975" cy="434975"/>
          </a:xfrm>
          <a:prstGeom prst="rect">
            <a:avLst/>
          </a:prstGeom>
        </p:spPr>
      </p:pic>
      <p:pic>
        <p:nvPicPr>
          <p:cNvPr id="55" name="图片 54" descr="2af75754d89ba44bd34fcb120ad881aa_w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964565" y="3589655"/>
            <a:ext cx="516890" cy="516890"/>
          </a:xfrm>
          <a:prstGeom prst="rect">
            <a:avLst/>
          </a:prstGeom>
        </p:spPr>
      </p:pic>
      <p:pic>
        <p:nvPicPr>
          <p:cNvPr id="61" name="图片 60" descr="2af75754d89ba44bd34fcb120ad881aa_w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3470910" y="3620135"/>
            <a:ext cx="516890" cy="516890"/>
          </a:xfrm>
          <a:prstGeom prst="rect">
            <a:avLst/>
          </a:prstGeom>
        </p:spPr>
      </p:pic>
      <p:pic>
        <p:nvPicPr>
          <p:cNvPr id="62" name="图片 61" descr="2af75754d89ba44bd34fcb120ad881aa_w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3902710" y="3632835"/>
            <a:ext cx="516890" cy="516890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565" y="1904365"/>
            <a:ext cx="494665" cy="49466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5560" y="1904365"/>
            <a:ext cx="494665" cy="494665"/>
          </a:xfrm>
          <a:prstGeom prst="rect">
            <a:avLst/>
          </a:prstGeom>
        </p:spPr>
      </p:pic>
      <p:pic>
        <p:nvPicPr>
          <p:cNvPr id="14" name="图片 13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1250" y="1964055"/>
            <a:ext cx="434975" cy="434975"/>
          </a:xfrm>
          <a:prstGeom prst="rect">
            <a:avLst/>
          </a:prstGeom>
        </p:spPr>
      </p:pic>
      <p:pic>
        <p:nvPicPr>
          <p:cNvPr id="15" name="图片 14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1155" y="1904365"/>
            <a:ext cx="494665" cy="494665"/>
          </a:xfrm>
          <a:prstGeom prst="rect">
            <a:avLst/>
          </a:prstGeom>
        </p:spPr>
      </p:pic>
      <p:pic>
        <p:nvPicPr>
          <p:cNvPr id="16" name="图片 15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0085" y="1904365"/>
            <a:ext cx="494665" cy="494665"/>
          </a:xfrm>
          <a:prstGeom prst="rect">
            <a:avLst/>
          </a:prstGeom>
        </p:spPr>
      </p:pic>
      <p:pic>
        <p:nvPicPr>
          <p:cNvPr id="19" name="图片 18" descr="2af75754d89ba44bd34fcb120ad881aa_w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5837555" y="1904365"/>
            <a:ext cx="516890" cy="516890"/>
          </a:xfrm>
          <a:prstGeom prst="rect">
            <a:avLst/>
          </a:prstGeom>
        </p:spPr>
      </p:pic>
      <p:pic>
        <p:nvPicPr>
          <p:cNvPr id="20" name="图片 19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4780" y="1986280"/>
            <a:ext cx="434975" cy="434975"/>
          </a:xfrm>
          <a:prstGeom prst="rect">
            <a:avLst/>
          </a:prstGeom>
        </p:spPr>
      </p:pic>
      <p:pic>
        <p:nvPicPr>
          <p:cNvPr id="21" name="图片 20" descr="2af75754d89ba44bd34fcb120ad881aa_w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8615045" y="1964055"/>
            <a:ext cx="516890" cy="51689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15240" y="1812925"/>
            <a:ext cx="121920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0" y="3380740"/>
            <a:ext cx="12238990" cy="15875"/>
          </a:xfrm>
          <a:prstGeom prst="line">
            <a:avLst/>
          </a:prstGeom>
          <a:ln w="28575" cmpd="sng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0" y="4979670"/>
            <a:ext cx="12175490" cy="0"/>
          </a:xfrm>
          <a:prstGeom prst="line">
            <a:avLst/>
          </a:prstGeom>
          <a:ln w="28575" cmpd="sng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8945" y="3598545"/>
            <a:ext cx="494665" cy="494665"/>
          </a:xfrm>
          <a:prstGeom prst="rect">
            <a:avLst/>
          </a:prstGeom>
        </p:spPr>
      </p:pic>
      <p:sp>
        <p:nvSpPr>
          <p:cNvPr id="58" name="任意多边形 57"/>
          <p:cNvSpPr/>
          <p:nvPr/>
        </p:nvSpPr>
        <p:spPr>
          <a:xfrm>
            <a:off x="6655435" y="4147820"/>
            <a:ext cx="478155" cy="142875"/>
          </a:xfrm>
          <a:custGeom>
            <a:avLst/>
            <a:gdLst>
              <a:gd name="connisteX0" fmla="*/ 0 w 875030"/>
              <a:gd name="connsiteY0" fmla="*/ 0 h 172085"/>
              <a:gd name="connisteX1" fmla="*/ 437515 w 875030"/>
              <a:gd name="connsiteY1" fmla="*/ 172085 h 172085"/>
              <a:gd name="connisteX2" fmla="*/ 875030 w 875030"/>
              <a:gd name="connsiteY2" fmla="*/ 0 h 1720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875030" h="172085">
                <a:moveTo>
                  <a:pt x="0" y="0"/>
                </a:moveTo>
                <a:cubicBezTo>
                  <a:pt x="78740" y="38100"/>
                  <a:pt x="262255" y="172085"/>
                  <a:pt x="437515" y="172085"/>
                </a:cubicBezTo>
                <a:cubicBezTo>
                  <a:pt x="612775" y="172085"/>
                  <a:pt x="796290" y="38100"/>
                  <a:pt x="875030" y="0"/>
                </a:cubicBezTo>
              </a:path>
            </a:pathLst>
          </a:custGeom>
          <a:ln w="444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3" name="图片 62" descr="2af75754d89ba44bd34fcb120ad881aa_w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3902710" y="3630930"/>
            <a:ext cx="516890" cy="516890"/>
          </a:xfrm>
          <a:prstGeom prst="rect">
            <a:avLst/>
          </a:prstGeom>
        </p:spPr>
      </p:pic>
      <p:pic>
        <p:nvPicPr>
          <p:cNvPr id="64" name="图片 63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6675" y="5187950"/>
            <a:ext cx="494665" cy="494665"/>
          </a:xfrm>
          <a:prstGeom prst="rect">
            <a:avLst/>
          </a:prstGeom>
        </p:spPr>
      </p:pic>
      <p:pic>
        <p:nvPicPr>
          <p:cNvPr id="65" name="图片 64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5560" y="5259070"/>
            <a:ext cx="434975" cy="434975"/>
          </a:xfrm>
          <a:prstGeom prst="rect">
            <a:avLst/>
          </a:prstGeom>
        </p:spPr>
      </p:pic>
      <p:pic>
        <p:nvPicPr>
          <p:cNvPr id="66" name="图片 65" descr="2af75754d89ba44bd34fcb120ad881aa_w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904875" y="5177155"/>
            <a:ext cx="516890" cy="516890"/>
          </a:xfrm>
          <a:prstGeom prst="rect">
            <a:avLst/>
          </a:prstGeom>
        </p:spPr>
      </p:pic>
      <p:pic>
        <p:nvPicPr>
          <p:cNvPr id="67" name="图片 66" descr="2af75754d89ba44bd34fcb120ad881aa_w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3385820" y="5218430"/>
            <a:ext cx="516890" cy="516890"/>
          </a:xfrm>
          <a:prstGeom prst="rect">
            <a:avLst/>
          </a:prstGeom>
        </p:spPr>
      </p:pic>
      <p:pic>
        <p:nvPicPr>
          <p:cNvPr id="68" name="图片 67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8945" y="5199380"/>
            <a:ext cx="494665" cy="494665"/>
          </a:xfrm>
          <a:prstGeom prst="rect">
            <a:avLst/>
          </a:prstGeom>
        </p:spPr>
      </p:pic>
      <p:sp>
        <p:nvSpPr>
          <p:cNvPr id="69" name="任意多边形 68"/>
          <p:cNvSpPr/>
          <p:nvPr/>
        </p:nvSpPr>
        <p:spPr>
          <a:xfrm>
            <a:off x="6595745" y="5735320"/>
            <a:ext cx="478155" cy="142875"/>
          </a:xfrm>
          <a:custGeom>
            <a:avLst/>
            <a:gdLst>
              <a:gd name="connisteX0" fmla="*/ 0 w 875030"/>
              <a:gd name="connsiteY0" fmla="*/ 0 h 172085"/>
              <a:gd name="connisteX1" fmla="*/ 437515 w 875030"/>
              <a:gd name="connsiteY1" fmla="*/ 172085 h 172085"/>
              <a:gd name="connisteX2" fmla="*/ 875030 w 875030"/>
              <a:gd name="connsiteY2" fmla="*/ 0 h 1720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875030" h="172085">
                <a:moveTo>
                  <a:pt x="0" y="0"/>
                </a:moveTo>
                <a:cubicBezTo>
                  <a:pt x="78740" y="38100"/>
                  <a:pt x="262255" y="172085"/>
                  <a:pt x="437515" y="172085"/>
                </a:cubicBezTo>
                <a:cubicBezTo>
                  <a:pt x="612775" y="172085"/>
                  <a:pt x="796290" y="38100"/>
                  <a:pt x="875030" y="0"/>
                </a:cubicBezTo>
              </a:path>
            </a:pathLst>
          </a:custGeom>
          <a:ln w="444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0" name="图片 69" descr="2af75754d89ba44bd34fcb120ad881aa_w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3843020" y="5218430"/>
            <a:ext cx="516890" cy="516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65645" y="411480"/>
            <a:ext cx="619125" cy="619125"/>
          </a:xfrm>
          <a:prstGeom prst="rect">
            <a:avLst/>
          </a:prstGeom>
        </p:spPr>
      </p:pic>
      <p:sp>
        <p:nvSpPr>
          <p:cNvPr id="45" name="任意多边形 44"/>
          <p:cNvSpPr/>
          <p:nvPr/>
        </p:nvSpPr>
        <p:spPr>
          <a:xfrm>
            <a:off x="7202805" y="4759325"/>
            <a:ext cx="569595" cy="80645"/>
          </a:xfrm>
          <a:custGeom>
            <a:avLst/>
            <a:gdLst>
              <a:gd name="connisteX0" fmla="*/ 0 w 875030"/>
              <a:gd name="connsiteY0" fmla="*/ 0 h 172085"/>
              <a:gd name="connisteX1" fmla="*/ 437515 w 875030"/>
              <a:gd name="connsiteY1" fmla="*/ 172085 h 172085"/>
              <a:gd name="connisteX2" fmla="*/ 875030 w 875030"/>
              <a:gd name="connsiteY2" fmla="*/ 0 h 1720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875030" h="172085">
                <a:moveTo>
                  <a:pt x="0" y="0"/>
                </a:moveTo>
                <a:cubicBezTo>
                  <a:pt x="78740" y="38100"/>
                  <a:pt x="262255" y="172085"/>
                  <a:pt x="437515" y="172085"/>
                </a:cubicBezTo>
                <a:cubicBezTo>
                  <a:pt x="612775" y="172085"/>
                  <a:pt x="796290" y="38100"/>
                  <a:pt x="875030" y="0"/>
                </a:cubicBezTo>
              </a:path>
            </a:pathLst>
          </a:custGeom>
          <a:ln w="444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7" name="图片 46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6562725" y="327660"/>
            <a:ext cx="734695" cy="734695"/>
          </a:xfrm>
          <a:prstGeom prst="rect">
            <a:avLst/>
          </a:prstGeom>
        </p:spPr>
      </p:pic>
      <p:pic>
        <p:nvPicPr>
          <p:cNvPr id="54" name="图片 5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4080" y="4013200"/>
            <a:ext cx="619125" cy="619125"/>
          </a:xfrm>
          <a:prstGeom prst="rect">
            <a:avLst/>
          </a:prstGeom>
        </p:spPr>
      </p:pic>
      <p:pic>
        <p:nvPicPr>
          <p:cNvPr id="55" name="图片 54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1639570" y="3897630"/>
            <a:ext cx="734695" cy="734695"/>
          </a:xfrm>
          <a:prstGeom prst="rect">
            <a:avLst/>
          </a:prstGeom>
        </p:spPr>
      </p:pic>
      <p:pic>
        <p:nvPicPr>
          <p:cNvPr id="61" name="图片 60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4121150" y="3897630"/>
            <a:ext cx="734695" cy="734695"/>
          </a:xfrm>
          <a:prstGeom prst="rect">
            <a:avLst/>
          </a:prstGeom>
        </p:spPr>
      </p:pic>
      <p:pic>
        <p:nvPicPr>
          <p:cNvPr id="62" name="图片 61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4681855" y="3897630"/>
            <a:ext cx="734695" cy="734695"/>
          </a:xfrm>
          <a:prstGeom prst="rect">
            <a:avLst/>
          </a:prstGeom>
        </p:spPr>
      </p:pic>
      <p:pic>
        <p:nvPicPr>
          <p:cNvPr id="58" name="图片 57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9570" y="411480"/>
            <a:ext cx="619125" cy="619125"/>
          </a:xfrm>
          <a:prstGeom prst="rect">
            <a:avLst/>
          </a:prstGeom>
        </p:spPr>
      </p:pic>
      <p:pic>
        <p:nvPicPr>
          <p:cNvPr id="63" name="图片 6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9640" y="411480"/>
            <a:ext cx="619125" cy="619125"/>
          </a:xfrm>
          <a:prstGeom prst="rect">
            <a:avLst/>
          </a:prstGeom>
        </p:spPr>
      </p:pic>
      <p:pic>
        <p:nvPicPr>
          <p:cNvPr id="64" name="图片 6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6720" y="411480"/>
            <a:ext cx="619125" cy="619125"/>
          </a:xfrm>
          <a:prstGeom prst="rect">
            <a:avLst/>
          </a:prstGeom>
        </p:spPr>
      </p:pic>
      <p:pic>
        <p:nvPicPr>
          <p:cNvPr id="65" name="图片 6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7570" y="411480"/>
            <a:ext cx="619125" cy="619125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04100" y="4013200"/>
            <a:ext cx="619125" cy="619125"/>
          </a:xfrm>
          <a:prstGeom prst="rect">
            <a:avLst/>
          </a:prstGeom>
        </p:spPr>
      </p:pic>
      <p:pic>
        <p:nvPicPr>
          <p:cNvPr id="5" name="图片 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1500" y="4013200"/>
            <a:ext cx="619125" cy="619125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7545" y="495300"/>
            <a:ext cx="619125" cy="619125"/>
          </a:xfrm>
          <a:prstGeom prst="rect">
            <a:avLst/>
          </a:prstGeom>
        </p:spPr>
      </p:pic>
      <p:pic>
        <p:nvPicPr>
          <p:cNvPr id="7" name="图片 6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9064625" y="411480"/>
            <a:ext cx="734695" cy="734695"/>
          </a:xfrm>
          <a:prstGeom prst="rect">
            <a:avLst/>
          </a:prstGeom>
        </p:spPr>
      </p:pic>
      <p:pic>
        <p:nvPicPr>
          <p:cNvPr id="14" name="图片 1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1030" y="2327910"/>
            <a:ext cx="619125" cy="619125"/>
          </a:xfrm>
          <a:prstGeom prst="rect">
            <a:avLst/>
          </a:prstGeom>
        </p:spPr>
      </p:pic>
      <p:pic>
        <p:nvPicPr>
          <p:cNvPr id="15" name="图片 14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6468110" y="2244090"/>
            <a:ext cx="734695" cy="734695"/>
          </a:xfrm>
          <a:prstGeom prst="rect">
            <a:avLst/>
          </a:prstGeom>
        </p:spPr>
      </p:pic>
      <p:pic>
        <p:nvPicPr>
          <p:cNvPr id="16" name="图片 15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4955" y="2327910"/>
            <a:ext cx="619125" cy="619125"/>
          </a:xfrm>
          <a:prstGeom prst="rect">
            <a:avLst/>
          </a:prstGeom>
        </p:spPr>
      </p:pic>
      <p:pic>
        <p:nvPicPr>
          <p:cNvPr id="17" name="图片 16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5025" y="2327910"/>
            <a:ext cx="619125" cy="619125"/>
          </a:xfrm>
          <a:prstGeom prst="rect">
            <a:avLst/>
          </a:prstGeom>
        </p:spPr>
      </p:pic>
      <p:pic>
        <p:nvPicPr>
          <p:cNvPr id="18" name="图片 17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2105" y="2327910"/>
            <a:ext cx="619125" cy="619125"/>
          </a:xfrm>
          <a:prstGeom prst="rect">
            <a:avLst/>
          </a:prstGeom>
        </p:spPr>
      </p:pic>
      <p:pic>
        <p:nvPicPr>
          <p:cNvPr id="19" name="图片 18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2955" y="2327910"/>
            <a:ext cx="619125" cy="619125"/>
          </a:xfrm>
          <a:prstGeom prst="rect">
            <a:avLst/>
          </a:prstGeom>
        </p:spPr>
      </p:pic>
      <p:pic>
        <p:nvPicPr>
          <p:cNvPr id="20" name="图片 19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72930" y="2411730"/>
            <a:ext cx="619125" cy="619125"/>
          </a:xfrm>
          <a:prstGeom prst="rect">
            <a:avLst/>
          </a:prstGeom>
        </p:spPr>
      </p:pic>
      <p:pic>
        <p:nvPicPr>
          <p:cNvPr id="21" name="图片 20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8970010" y="2327910"/>
            <a:ext cx="734695" cy="734695"/>
          </a:xfrm>
          <a:prstGeom prst="rect">
            <a:avLst/>
          </a:prstGeom>
        </p:spPr>
      </p:pic>
      <p:sp>
        <p:nvSpPr>
          <p:cNvPr id="22" name="任意多边形 21"/>
          <p:cNvSpPr/>
          <p:nvPr/>
        </p:nvSpPr>
        <p:spPr>
          <a:xfrm>
            <a:off x="7186295" y="6231890"/>
            <a:ext cx="569595" cy="80645"/>
          </a:xfrm>
          <a:custGeom>
            <a:avLst/>
            <a:gdLst>
              <a:gd name="connisteX0" fmla="*/ 0 w 875030"/>
              <a:gd name="connsiteY0" fmla="*/ 0 h 172085"/>
              <a:gd name="connisteX1" fmla="*/ 437515 w 875030"/>
              <a:gd name="connsiteY1" fmla="*/ 172085 h 172085"/>
              <a:gd name="connisteX2" fmla="*/ 875030 w 875030"/>
              <a:gd name="connsiteY2" fmla="*/ 0 h 1720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875030" h="172085">
                <a:moveTo>
                  <a:pt x="0" y="0"/>
                </a:moveTo>
                <a:cubicBezTo>
                  <a:pt x="78740" y="38100"/>
                  <a:pt x="262255" y="172085"/>
                  <a:pt x="437515" y="172085"/>
                </a:cubicBezTo>
                <a:cubicBezTo>
                  <a:pt x="612775" y="172085"/>
                  <a:pt x="796290" y="38100"/>
                  <a:pt x="875030" y="0"/>
                </a:cubicBezTo>
              </a:path>
            </a:pathLst>
          </a:custGeom>
          <a:ln w="444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图片 2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7570" y="5485765"/>
            <a:ext cx="619125" cy="619125"/>
          </a:xfrm>
          <a:prstGeom prst="rect">
            <a:avLst/>
          </a:prstGeom>
        </p:spPr>
      </p:pic>
      <p:pic>
        <p:nvPicPr>
          <p:cNvPr id="24" name="图片 23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1623060" y="5370195"/>
            <a:ext cx="734695" cy="734695"/>
          </a:xfrm>
          <a:prstGeom prst="rect">
            <a:avLst/>
          </a:prstGeom>
        </p:spPr>
      </p:pic>
      <p:pic>
        <p:nvPicPr>
          <p:cNvPr id="25" name="图片 24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4104640" y="5370195"/>
            <a:ext cx="734695" cy="734695"/>
          </a:xfrm>
          <a:prstGeom prst="rect">
            <a:avLst/>
          </a:prstGeom>
        </p:spPr>
      </p:pic>
      <p:pic>
        <p:nvPicPr>
          <p:cNvPr id="26" name="图片 25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4665345" y="5370195"/>
            <a:ext cx="734695" cy="734695"/>
          </a:xfrm>
          <a:prstGeom prst="rect">
            <a:avLst/>
          </a:prstGeom>
        </p:spPr>
      </p:pic>
      <p:pic>
        <p:nvPicPr>
          <p:cNvPr id="27" name="图片 26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7590" y="5485765"/>
            <a:ext cx="619125" cy="619125"/>
          </a:xfrm>
          <a:prstGeom prst="rect">
            <a:avLst/>
          </a:prstGeom>
        </p:spPr>
      </p:pic>
      <p:pic>
        <p:nvPicPr>
          <p:cNvPr id="28" name="图片 27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4990" y="5485765"/>
            <a:ext cx="619125" cy="619125"/>
          </a:xfrm>
          <a:prstGeom prst="rect">
            <a:avLst/>
          </a:prstGeom>
        </p:spPr>
      </p:pic>
      <p:pic>
        <p:nvPicPr>
          <p:cNvPr id="40" name="图片 39" descr="6d3af3ed5eca4fcdbece72337294abd8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10823" t="14796" r="67072" b="53576"/>
          <a:stretch>
            <a:fillRect/>
          </a:stretch>
        </p:blipFill>
        <p:spPr>
          <a:xfrm>
            <a:off x="1388745" y="1700530"/>
            <a:ext cx="1751330" cy="1750060"/>
          </a:xfrm>
          <a:prstGeom prst="rect">
            <a:avLst/>
          </a:prstGeom>
        </p:spPr>
      </p:pic>
      <p:pic>
        <p:nvPicPr>
          <p:cNvPr id="42" name="图片 41" descr="6d3af3ed5eca4fcdbece72337294abd8"/>
          <p:cNvPicPr>
            <a:picLocks noChangeAspect="1"/>
          </p:cNvPicPr>
          <p:nvPr/>
        </p:nvPicPr>
        <p:blipFill>
          <a:blip r:embed="rId3">
            <a:clrChange>
              <a:clrFrom>
                <a:srgbClr val="F7F5F6">
                  <a:alpha val="100000"/>
                </a:srgbClr>
              </a:clrFrom>
              <a:clrTo>
                <a:srgbClr val="F7F5F6">
                  <a:alpha val="100000"/>
                  <a:alpha val="0"/>
                </a:srgbClr>
              </a:clrTo>
            </a:clrChange>
          </a:blip>
          <a:srcRect l="62541" t="50991" r="9283" b="10198"/>
          <a:stretch>
            <a:fillRect/>
          </a:stretch>
        </p:blipFill>
        <p:spPr>
          <a:xfrm>
            <a:off x="6753860" y="5184140"/>
            <a:ext cx="1269365" cy="12223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图片 28" descr="9044371_144120435156_2"/>
          <p:cNvPicPr>
            <a:picLocks noChangeAspect="1"/>
          </p:cNvPicPr>
          <p:nvPr/>
        </p:nvPicPr>
        <p:blipFill>
          <a:blip r:embed="rId4"/>
          <a:srcRect l="8713" r="25756" b="44983"/>
          <a:stretch>
            <a:fillRect/>
          </a:stretch>
        </p:blipFill>
        <p:spPr>
          <a:xfrm>
            <a:off x="4104640" y="3897630"/>
            <a:ext cx="1235075" cy="1120775"/>
          </a:xfrm>
          <a:prstGeom prst="rect">
            <a:avLst/>
          </a:prstGeom>
        </p:spPr>
      </p:pic>
      <p:pic>
        <p:nvPicPr>
          <p:cNvPr id="30" name="图片 29" descr="10673188_152821468000_2"/>
          <p:cNvPicPr>
            <a:picLocks noChangeAspect="1"/>
          </p:cNvPicPr>
          <p:nvPr/>
        </p:nvPicPr>
        <p:blipFill>
          <a:blip r:embed="rId5">
            <a:clrChange>
              <a:clrFrom>
                <a:srgbClr val="FBD4D9">
                  <a:alpha val="100000"/>
                </a:srgbClr>
              </a:clrFrom>
              <a:clrTo>
                <a:srgbClr val="FBD4D9">
                  <a:alpha val="100000"/>
                  <a:alpha val="0"/>
                </a:srgbClr>
              </a:clrTo>
            </a:clrChange>
          </a:blip>
          <a:srcRect b="6771"/>
          <a:stretch>
            <a:fillRect/>
          </a:stretch>
        </p:blipFill>
        <p:spPr>
          <a:xfrm>
            <a:off x="6921500" y="3897630"/>
            <a:ext cx="1188720" cy="110680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  <a:prstDash val="solid"/>
          </a:ln>
        </p:spPr>
      </p:pic>
      <p:pic>
        <p:nvPicPr>
          <p:cNvPr id="37" name="图片 36" descr="2a95852ef1bc131827acbef27d561be4c737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21456" t="22974" r="23241" b="22472"/>
          <a:stretch>
            <a:fillRect/>
          </a:stretch>
        </p:blipFill>
        <p:spPr>
          <a:xfrm>
            <a:off x="1544955" y="154305"/>
            <a:ext cx="1320165" cy="13017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" name="图片 30" descr="2a95852ef1bc131827acbef27d561be4c737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21456" t="22974" r="23241" b="22472"/>
          <a:stretch>
            <a:fillRect/>
          </a:stretch>
        </p:blipFill>
        <p:spPr>
          <a:xfrm>
            <a:off x="4142105" y="154305"/>
            <a:ext cx="1320165" cy="13017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2" name="图片 31" descr="6d3af3ed5eca4fcdbece72337294abd8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10823" t="14796" r="67072" b="53576"/>
          <a:stretch>
            <a:fillRect/>
          </a:stretch>
        </p:blipFill>
        <p:spPr>
          <a:xfrm>
            <a:off x="3926840" y="1589405"/>
            <a:ext cx="1751330" cy="1750060"/>
          </a:xfrm>
          <a:prstGeom prst="rect">
            <a:avLst/>
          </a:prstGeom>
        </p:spPr>
      </p:pic>
      <p:pic>
        <p:nvPicPr>
          <p:cNvPr id="35" name="图片 34" descr="6d3af3ed5eca4fcdbece72337294abd8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10823" t="14796" r="67072" b="53576"/>
          <a:stretch>
            <a:fillRect/>
          </a:stretch>
        </p:blipFill>
        <p:spPr>
          <a:xfrm>
            <a:off x="3954145" y="5027930"/>
            <a:ext cx="1536700" cy="153543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65645" y="411480"/>
            <a:ext cx="619125" cy="619125"/>
          </a:xfrm>
          <a:prstGeom prst="rect">
            <a:avLst/>
          </a:prstGeom>
        </p:spPr>
      </p:pic>
      <p:sp>
        <p:nvSpPr>
          <p:cNvPr id="45" name="任意多边形 44"/>
          <p:cNvSpPr/>
          <p:nvPr/>
        </p:nvSpPr>
        <p:spPr>
          <a:xfrm>
            <a:off x="7202805" y="4759325"/>
            <a:ext cx="569595" cy="80645"/>
          </a:xfrm>
          <a:custGeom>
            <a:avLst/>
            <a:gdLst>
              <a:gd name="connisteX0" fmla="*/ 0 w 875030"/>
              <a:gd name="connsiteY0" fmla="*/ 0 h 172085"/>
              <a:gd name="connisteX1" fmla="*/ 437515 w 875030"/>
              <a:gd name="connsiteY1" fmla="*/ 172085 h 172085"/>
              <a:gd name="connisteX2" fmla="*/ 875030 w 875030"/>
              <a:gd name="connsiteY2" fmla="*/ 0 h 1720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875030" h="172085">
                <a:moveTo>
                  <a:pt x="0" y="0"/>
                </a:moveTo>
                <a:cubicBezTo>
                  <a:pt x="78740" y="38100"/>
                  <a:pt x="262255" y="172085"/>
                  <a:pt x="437515" y="172085"/>
                </a:cubicBezTo>
                <a:cubicBezTo>
                  <a:pt x="612775" y="172085"/>
                  <a:pt x="796290" y="38100"/>
                  <a:pt x="875030" y="0"/>
                </a:cubicBezTo>
              </a:path>
            </a:pathLst>
          </a:custGeom>
          <a:ln w="444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7" name="图片 46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6562725" y="327660"/>
            <a:ext cx="734695" cy="734695"/>
          </a:xfrm>
          <a:prstGeom prst="rect">
            <a:avLst/>
          </a:prstGeom>
        </p:spPr>
      </p:pic>
      <p:pic>
        <p:nvPicPr>
          <p:cNvPr id="54" name="图片 5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4080" y="4013200"/>
            <a:ext cx="619125" cy="619125"/>
          </a:xfrm>
          <a:prstGeom prst="rect">
            <a:avLst/>
          </a:prstGeom>
        </p:spPr>
      </p:pic>
      <p:pic>
        <p:nvPicPr>
          <p:cNvPr id="55" name="图片 54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1639570" y="3897630"/>
            <a:ext cx="734695" cy="734695"/>
          </a:xfrm>
          <a:prstGeom prst="rect">
            <a:avLst/>
          </a:prstGeom>
        </p:spPr>
      </p:pic>
      <p:pic>
        <p:nvPicPr>
          <p:cNvPr id="61" name="图片 60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4121150" y="3897630"/>
            <a:ext cx="734695" cy="734695"/>
          </a:xfrm>
          <a:prstGeom prst="rect">
            <a:avLst/>
          </a:prstGeom>
        </p:spPr>
      </p:pic>
      <p:pic>
        <p:nvPicPr>
          <p:cNvPr id="62" name="图片 61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4681855" y="3897630"/>
            <a:ext cx="734695" cy="734695"/>
          </a:xfrm>
          <a:prstGeom prst="rect">
            <a:avLst/>
          </a:prstGeom>
        </p:spPr>
      </p:pic>
      <p:pic>
        <p:nvPicPr>
          <p:cNvPr id="58" name="图片 57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9570" y="411480"/>
            <a:ext cx="619125" cy="619125"/>
          </a:xfrm>
          <a:prstGeom prst="rect">
            <a:avLst/>
          </a:prstGeom>
        </p:spPr>
      </p:pic>
      <p:pic>
        <p:nvPicPr>
          <p:cNvPr id="63" name="图片 6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9640" y="411480"/>
            <a:ext cx="619125" cy="619125"/>
          </a:xfrm>
          <a:prstGeom prst="rect">
            <a:avLst/>
          </a:prstGeom>
        </p:spPr>
      </p:pic>
      <p:pic>
        <p:nvPicPr>
          <p:cNvPr id="64" name="图片 6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6720" y="411480"/>
            <a:ext cx="619125" cy="619125"/>
          </a:xfrm>
          <a:prstGeom prst="rect">
            <a:avLst/>
          </a:prstGeom>
        </p:spPr>
      </p:pic>
      <p:pic>
        <p:nvPicPr>
          <p:cNvPr id="65" name="图片 6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7570" y="411480"/>
            <a:ext cx="619125" cy="619125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04100" y="4013200"/>
            <a:ext cx="619125" cy="619125"/>
          </a:xfrm>
          <a:prstGeom prst="rect">
            <a:avLst/>
          </a:prstGeom>
        </p:spPr>
      </p:pic>
      <p:pic>
        <p:nvPicPr>
          <p:cNvPr id="5" name="图片 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1500" y="4013200"/>
            <a:ext cx="619125" cy="619125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7545" y="495300"/>
            <a:ext cx="619125" cy="619125"/>
          </a:xfrm>
          <a:prstGeom prst="rect">
            <a:avLst/>
          </a:prstGeom>
        </p:spPr>
      </p:pic>
      <p:pic>
        <p:nvPicPr>
          <p:cNvPr id="7" name="图片 6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9064625" y="411480"/>
            <a:ext cx="734695" cy="734695"/>
          </a:xfrm>
          <a:prstGeom prst="rect">
            <a:avLst/>
          </a:prstGeom>
        </p:spPr>
      </p:pic>
      <p:pic>
        <p:nvPicPr>
          <p:cNvPr id="14" name="图片 1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1030" y="2327910"/>
            <a:ext cx="619125" cy="619125"/>
          </a:xfrm>
          <a:prstGeom prst="rect">
            <a:avLst/>
          </a:prstGeom>
        </p:spPr>
      </p:pic>
      <p:pic>
        <p:nvPicPr>
          <p:cNvPr id="15" name="图片 14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6468110" y="2244090"/>
            <a:ext cx="734695" cy="734695"/>
          </a:xfrm>
          <a:prstGeom prst="rect">
            <a:avLst/>
          </a:prstGeom>
        </p:spPr>
      </p:pic>
      <p:pic>
        <p:nvPicPr>
          <p:cNvPr id="16" name="图片 15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4955" y="2327910"/>
            <a:ext cx="619125" cy="619125"/>
          </a:xfrm>
          <a:prstGeom prst="rect">
            <a:avLst/>
          </a:prstGeom>
        </p:spPr>
      </p:pic>
      <p:pic>
        <p:nvPicPr>
          <p:cNvPr id="17" name="图片 16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5025" y="2327910"/>
            <a:ext cx="619125" cy="619125"/>
          </a:xfrm>
          <a:prstGeom prst="rect">
            <a:avLst/>
          </a:prstGeom>
        </p:spPr>
      </p:pic>
      <p:pic>
        <p:nvPicPr>
          <p:cNvPr id="18" name="图片 17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2105" y="2327910"/>
            <a:ext cx="619125" cy="619125"/>
          </a:xfrm>
          <a:prstGeom prst="rect">
            <a:avLst/>
          </a:prstGeom>
        </p:spPr>
      </p:pic>
      <p:pic>
        <p:nvPicPr>
          <p:cNvPr id="19" name="图片 18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2955" y="2327910"/>
            <a:ext cx="619125" cy="619125"/>
          </a:xfrm>
          <a:prstGeom prst="rect">
            <a:avLst/>
          </a:prstGeom>
        </p:spPr>
      </p:pic>
      <p:pic>
        <p:nvPicPr>
          <p:cNvPr id="20" name="图片 19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72930" y="2411730"/>
            <a:ext cx="619125" cy="619125"/>
          </a:xfrm>
          <a:prstGeom prst="rect">
            <a:avLst/>
          </a:prstGeom>
        </p:spPr>
      </p:pic>
      <p:pic>
        <p:nvPicPr>
          <p:cNvPr id="21" name="图片 20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8970010" y="2327910"/>
            <a:ext cx="734695" cy="734695"/>
          </a:xfrm>
          <a:prstGeom prst="rect">
            <a:avLst/>
          </a:prstGeom>
        </p:spPr>
      </p:pic>
      <p:sp>
        <p:nvSpPr>
          <p:cNvPr id="22" name="任意多边形 21"/>
          <p:cNvSpPr/>
          <p:nvPr/>
        </p:nvSpPr>
        <p:spPr>
          <a:xfrm>
            <a:off x="7186295" y="6231890"/>
            <a:ext cx="569595" cy="80645"/>
          </a:xfrm>
          <a:custGeom>
            <a:avLst/>
            <a:gdLst>
              <a:gd name="connisteX0" fmla="*/ 0 w 875030"/>
              <a:gd name="connsiteY0" fmla="*/ 0 h 172085"/>
              <a:gd name="connisteX1" fmla="*/ 437515 w 875030"/>
              <a:gd name="connsiteY1" fmla="*/ 172085 h 172085"/>
              <a:gd name="connisteX2" fmla="*/ 875030 w 875030"/>
              <a:gd name="connsiteY2" fmla="*/ 0 h 1720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875030" h="172085">
                <a:moveTo>
                  <a:pt x="0" y="0"/>
                </a:moveTo>
                <a:cubicBezTo>
                  <a:pt x="78740" y="38100"/>
                  <a:pt x="262255" y="172085"/>
                  <a:pt x="437515" y="172085"/>
                </a:cubicBezTo>
                <a:cubicBezTo>
                  <a:pt x="612775" y="172085"/>
                  <a:pt x="796290" y="38100"/>
                  <a:pt x="875030" y="0"/>
                </a:cubicBezTo>
              </a:path>
            </a:pathLst>
          </a:custGeom>
          <a:ln w="444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图片 2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7570" y="5485765"/>
            <a:ext cx="619125" cy="619125"/>
          </a:xfrm>
          <a:prstGeom prst="rect">
            <a:avLst/>
          </a:prstGeom>
        </p:spPr>
      </p:pic>
      <p:pic>
        <p:nvPicPr>
          <p:cNvPr id="24" name="图片 23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1623060" y="5370195"/>
            <a:ext cx="734695" cy="734695"/>
          </a:xfrm>
          <a:prstGeom prst="rect">
            <a:avLst/>
          </a:prstGeom>
        </p:spPr>
      </p:pic>
      <p:pic>
        <p:nvPicPr>
          <p:cNvPr id="25" name="图片 24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4104640" y="5370195"/>
            <a:ext cx="734695" cy="734695"/>
          </a:xfrm>
          <a:prstGeom prst="rect">
            <a:avLst/>
          </a:prstGeom>
        </p:spPr>
      </p:pic>
      <p:pic>
        <p:nvPicPr>
          <p:cNvPr id="26" name="图片 25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4665345" y="5370195"/>
            <a:ext cx="734695" cy="734695"/>
          </a:xfrm>
          <a:prstGeom prst="rect">
            <a:avLst/>
          </a:prstGeom>
        </p:spPr>
      </p:pic>
      <p:pic>
        <p:nvPicPr>
          <p:cNvPr id="27" name="图片 26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7590" y="5485765"/>
            <a:ext cx="619125" cy="619125"/>
          </a:xfrm>
          <a:prstGeom prst="rect">
            <a:avLst/>
          </a:prstGeom>
        </p:spPr>
      </p:pic>
      <p:pic>
        <p:nvPicPr>
          <p:cNvPr id="28" name="图片 27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4990" y="5485765"/>
            <a:ext cx="619125" cy="619125"/>
          </a:xfrm>
          <a:prstGeom prst="rect">
            <a:avLst/>
          </a:prstGeom>
        </p:spPr>
      </p:pic>
      <p:pic>
        <p:nvPicPr>
          <p:cNvPr id="36" name="图片 35" descr="22289708_164332975000_2"/>
          <p:cNvPicPr>
            <a:picLocks noChangeAspect="1"/>
          </p:cNvPicPr>
          <p:nvPr/>
        </p:nvPicPr>
        <p:blipFill>
          <a:blip r:embed="rId3"/>
          <a:srcRect l="15928" t="18174" r="24111" b="21866"/>
          <a:stretch>
            <a:fillRect/>
          </a:stretch>
        </p:blipFill>
        <p:spPr>
          <a:xfrm>
            <a:off x="6468110" y="277495"/>
            <a:ext cx="1122045" cy="1054735"/>
          </a:xfrm>
          <a:prstGeom prst="rect">
            <a:avLst/>
          </a:prstGeom>
        </p:spPr>
      </p:pic>
      <p:pic>
        <p:nvPicPr>
          <p:cNvPr id="2" name="图片 1" descr="22289708_164332975000_2"/>
          <p:cNvPicPr>
            <a:picLocks noChangeAspect="1"/>
          </p:cNvPicPr>
          <p:nvPr/>
        </p:nvPicPr>
        <p:blipFill>
          <a:blip r:embed="rId3"/>
          <a:srcRect l="15928" t="18174" r="24111" b="21866"/>
          <a:stretch>
            <a:fillRect/>
          </a:stretch>
        </p:blipFill>
        <p:spPr>
          <a:xfrm>
            <a:off x="8970010" y="277495"/>
            <a:ext cx="1122045" cy="1054735"/>
          </a:xfrm>
          <a:prstGeom prst="rect">
            <a:avLst/>
          </a:prstGeom>
        </p:spPr>
      </p:pic>
      <p:pic>
        <p:nvPicPr>
          <p:cNvPr id="72" name="图片 71" descr="微信图片_20201104194521"/>
          <p:cNvPicPr>
            <a:picLocks noChangeAspect="1"/>
          </p:cNvPicPr>
          <p:nvPr/>
        </p:nvPicPr>
        <p:blipFill>
          <a:blip r:embed="rId4">
            <a:clrChange>
              <a:clrFrom>
                <a:srgbClr val="E7E5E8">
                  <a:alpha val="100000"/>
                </a:srgbClr>
              </a:clrFrom>
              <a:clrTo>
                <a:srgbClr val="E7E5E8">
                  <a:alpha val="100000"/>
                  <a:alpha val="0"/>
                </a:srgbClr>
              </a:clrTo>
            </a:clrChange>
          </a:blip>
          <a:srcRect l="36686" t="12760" r="36523" b="62986"/>
          <a:stretch>
            <a:fillRect/>
          </a:stretch>
        </p:blipFill>
        <p:spPr>
          <a:xfrm>
            <a:off x="6223635" y="2157730"/>
            <a:ext cx="1412875" cy="959485"/>
          </a:xfrm>
          <a:prstGeom prst="rect">
            <a:avLst/>
          </a:prstGeom>
        </p:spPr>
      </p:pic>
      <p:pic>
        <p:nvPicPr>
          <p:cNvPr id="3" name="图片 2" descr="微信图片_20201104194521"/>
          <p:cNvPicPr>
            <a:picLocks noChangeAspect="1"/>
          </p:cNvPicPr>
          <p:nvPr/>
        </p:nvPicPr>
        <p:blipFill>
          <a:blip r:embed="rId4">
            <a:clrChange>
              <a:clrFrom>
                <a:srgbClr val="E7E5E8">
                  <a:alpha val="100000"/>
                </a:srgbClr>
              </a:clrFrom>
              <a:clrTo>
                <a:srgbClr val="E7E5E8">
                  <a:alpha val="100000"/>
                  <a:alpha val="0"/>
                </a:srgbClr>
              </a:clrTo>
            </a:clrChange>
          </a:blip>
          <a:srcRect l="36686" t="12760" r="36523" b="62986"/>
          <a:stretch>
            <a:fillRect/>
          </a:stretch>
        </p:blipFill>
        <p:spPr>
          <a:xfrm>
            <a:off x="8725535" y="2241550"/>
            <a:ext cx="1412875" cy="959485"/>
          </a:xfrm>
          <a:prstGeom prst="rect">
            <a:avLst/>
          </a:prstGeom>
        </p:spPr>
      </p:pic>
      <p:pic>
        <p:nvPicPr>
          <p:cNvPr id="46" name="图片 45" descr="微信图片_202011032106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545" y="3897630"/>
            <a:ext cx="1200150" cy="1173480"/>
          </a:xfrm>
          <a:prstGeom prst="rect">
            <a:avLst/>
          </a:prstGeom>
        </p:spPr>
      </p:pic>
      <p:pic>
        <p:nvPicPr>
          <p:cNvPr id="8" name="图片 7" descr="微信图片_202011032106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955" y="5139055"/>
            <a:ext cx="1200150" cy="117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" name="图片 36" descr="2a95852ef1bc131827acbef27d561be4c737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21456" t="22974" r="23241" b="22472"/>
          <a:stretch>
            <a:fillRect/>
          </a:stretch>
        </p:blipFill>
        <p:spPr>
          <a:xfrm>
            <a:off x="843280" y="212725"/>
            <a:ext cx="1532255" cy="15113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9" name="图片 38" descr="2a95852ef1bc131827acbef27d561be4c737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21456" t="22974" r="23241" b="22472"/>
          <a:stretch>
            <a:fillRect/>
          </a:stretch>
        </p:blipFill>
        <p:spPr>
          <a:xfrm>
            <a:off x="3505835" y="232410"/>
            <a:ext cx="1492250" cy="147129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40" name="图片 39" descr="6d3af3ed5eca4fcdbece72337294abd8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13239" t="19412" r="69488" b="57035"/>
          <a:stretch>
            <a:fillRect/>
          </a:stretch>
        </p:blipFill>
        <p:spPr>
          <a:xfrm>
            <a:off x="930910" y="2086610"/>
            <a:ext cx="1357630" cy="129286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45" name="图片 44" descr="微信图片_20201103210657"/>
          <p:cNvPicPr>
            <a:picLocks noChangeAspect="1"/>
          </p:cNvPicPr>
          <p:nvPr/>
        </p:nvPicPr>
        <p:blipFill>
          <a:blip r:embed="rId3"/>
          <a:srcRect l="13147" t="14300" r="13970" b="27723"/>
          <a:stretch>
            <a:fillRect/>
          </a:stretch>
        </p:blipFill>
        <p:spPr>
          <a:xfrm>
            <a:off x="2101215" y="3848735"/>
            <a:ext cx="1404620" cy="109156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42" name="图片 41" descr="微信图片_20201103210657"/>
          <p:cNvPicPr>
            <a:picLocks noChangeAspect="1"/>
          </p:cNvPicPr>
          <p:nvPr/>
        </p:nvPicPr>
        <p:blipFill>
          <a:blip r:embed="rId3"/>
          <a:srcRect l="13970" t="15987" r="13147" b="26071"/>
          <a:stretch>
            <a:fillRect/>
          </a:stretch>
        </p:blipFill>
        <p:spPr>
          <a:xfrm>
            <a:off x="2101215" y="5461000"/>
            <a:ext cx="1404620" cy="109093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6" name="图片 35" descr="22289708_164332975000_2"/>
          <p:cNvPicPr>
            <a:picLocks noChangeAspect="1"/>
          </p:cNvPicPr>
          <p:nvPr/>
        </p:nvPicPr>
        <p:blipFill>
          <a:blip r:embed="rId4"/>
          <a:srcRect l="15928" t="18174" r="24111" b="21866"/>
          <a:stretch>
            <a:fillRect/>
          </a:stretch>
        </p:blipFill>
        <p:spPr>
          <a:xfrm>
            <a:off x="6560820" y="347345"/>
            <a:ext cx="1443990" cy="135636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26" name="图片 25" descr="22289708_164332975000_2"/>
          <p:cNvPicPr>
            <a:picLocks noChangeAspect="1"/>
          </p:cNvPicPr>
          <p:nvPr/>
        </p:nvPicPr>
        <p:blipFill>
          <a:blip r:embed="rId4"/>
          <a:srcRect l="15928" t="18174" r="24111" b="21866"/>
          <a:stretch>
            <a:fillRect/>
          </a:stretch>
        </p:blipFill>
        <p:spPr>
          <a:xfrm>
            <a:off x="9565005" y="367030"/>
            <a:ext cx="1444449" cy="13572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51" name="图片 50" descr="9044371_144120435156_2"/>
          <p:cNvPicPr>
            <a:picLocks noChangeAspect="1"/>
          </p:cNvPicPr>
          <p:nvPr/>
        </p:nvPicPr>
        <p:blipFill>
          <a:blip r:embed="rId5"/>
          <a:srcRect l="8713" r="25756" b="44983"/>
          <a:stretch>
            <a:fillRect/>
          </a:stretch>
        </p:blipFill>
        <p:spPr>
          <a:xfrm>
            <a:off x="5464810" y="3822065"/>
            <a:ext cx="1560830" cy="1144905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43" name="图片 42" descr="10673188_152821468000_2"/>
          <p:cNvPicPr>
            <a:picLocks noChangeAspect="1"/>
          </p:cNvPicPr>
          <p:nvPr/>
        </p:nvPicPr>
        <p:blipFill>
          <a:blip r:embed="rId6">
            <a:clrChange>
              <a:clrFrom>
                <a:srgbClr val="FBD4D9">
                  <a:alpha val="100000"/>
                </a:srgbClr>
              </a:clrFrom>
              <a:clrTo>
                <a:srgbClr val="FBD4D9">
                  <a:alpha val="100000"/>
                  <a:alpha val="0"/>
                </a:srgbClr>
              </a:clrTo>
            </a:clrChange>
          </a:blip>
          <a:srcRect b="4040"/>
          <a:stretch>
            <a:fillRect/>
          </a:stretch>
        </p:blipFill>
        <p:spPr>
          <a:xfrm>
            <a:off x="8999855" y="3827145"/>
            <a:ext cx="1370330" cy="1313815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4" name="图片 3" descr="6d3af3ed5eca4fcdbece72337294abd8"/>
          <p:cNvPicPr>
            <a:picLocks noChangeAspect="1"/>
          </p:cNvPicPr>
          <p:nvPr/>
        </p:nvPicPr>
        <p:blipFill>
          <a:blip r:embed="rId2">
            <a:clrChange>
              <a:clrFrom>
                <a:srgbClr val="F7F5F6">
                  <a:alpha val="100000"/>
                </a:srgbClr>
              </a:clrFrom>
              <a:clrTo>
                <a:srgbClr val="F7F5F6">
                  <a:alpha val="100000"/>
                  <a:alpha val="0"/>
                </a:srgbClr>
              </a:clrTo>
            </a:clrChange>
          </a:blip>
          <a:srcRect l="67077" t="53288" r="10877" b="16309"/>
          <a:stretch>
            <a:fillRect/>
          </a:stretch>
        </p:blipFill>
        <p:spPr>
          <a:xfrm>
            <a:off x="9066530" y="5375910"/>
            <a:ext cx="1308735" cy="1260475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5" name="图片 4" descr="6d3af3ed5eca4fcdbece72337294abd8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l="13239" t="19412" r="69488" b="57035"/>
          <a:stretch>
            <a:fillRect/>
          </a:stretch>
        </p:blipFill>
        <p:spPr>
          <a:xfrm>
            <a:off x="3640455" y="2086610"/>
            <a:ext cx="1357630" cy="129286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图片 5" descr="6d3af3ed5eca4fcdbece72337294abd8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13239" t="19412" r="69488" b="57035"/>
          <a:stretch>
            <a:fillRect/>
          </a:stretch>
        </p:blipFill>
        <p:spPr>
          <a:xfrm>
            <a:off x="5566410" y="5343525"/>
            <a:ext cx="1357630" cy="129286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72" name="图片 71" descr="微信图片_20201104194521"/>
          <p:cNvPicPr>
            <a:picLocks noChangeAspect="1"/>
          </p:cNvPicPr>
          <p:nvPr/>
        </p:nvPicPr>
        <p:blipFill>
          <a:blip r:embed="rId7">
            <a:clrChange>
              <a:clrFrom>
                <a:srgbClr val="E7E5E8">
                  <a:alpha val="100000"/>
                </a:srgbClr>
              </a:clrFrom>
              <a:clrTo>
                <a:srgbClr val="E7E5E8">
                  <a:alpha val="100000"/>
                  <a:alpha val="0"/>
                </a:srgbClr>
              </a:clrTo>
            </a:clrChange>
          </a:blip>
          <a:srcRect l="36686" t="12760" r="36523" b="62986"/>
          <a:stretch>
            <a:fillRect/>
          </a:stretch>
        </p:blipFill>
        <p:spPr>
          <a:xfrm>
            <a:off x="6560820" y="2207895"/>
            <a:ext cx="1589964" cy="1080000"/>
          </a:xfrm>
          <a:prstGeom prst="rect">
            <a:avLst/>
          </a:prstGeom>
          <a:ln w="57150" cmpd="sng">
            <a:solidFill>
              <a:schemeClr val="accent2"/>
            </a:solidFill>
            <a:prstDash val="solid"/>
          </a:ln>
        </p:spPr>
      </p:pic>
      <p:pic>
        <p:nvPicPr>
          <p:cNvPr id="2" name="图片 1" descr="微信图片_20201104194521"/>
          <p:cNvPicPr>
            <a:picLocks noChangeAspect="1"/>
          </p:cNvPicPr>
          <p:nvPr/>
        </p:nvPicPr>
        <p:blipFill>
          <a:blip r:embed="rId7">
            <a:clrChange>
              <a:clrFrom>
                <a:srgbClr val="E7E5E8">
                  <a:alpha val="100000"/>
                </a:srgbClr>
              </a:clrFrom>
              <a:clrTo>
                <a:srgbClr val="E7E5E8">
                  <a:alpha val="100000"/>
                  <a:alpha val="0"/>
                </a:srgbClr>
              </a:clrTo>
            </a:clrChange>
          </a:blip>
          <a:srcRect l="36686" t="12760" r="36523" b="62986"/>
          <a:stretch>
            <a:fillRect/>
          </a:stretch>
        </p:blipFill>
        <p:spPr>
          <a:xfrm>
            <a:off x="9565005" y="2214245"/>
            <a:ext cx="1589781" cy="1080000"/>
          </a:xfrm>
          <a:prstGeom prst="rect">
            <a:avLst/>
          </a:prstGeom>
          <a:ln w="57150" cmpd="sng">
            <a:solidFill>
              <a:schemeClr val="accent2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图片 23" descr="微信图片_202011042133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3110" y="2958465"/>
            <a:ext cx="2987040" cy="2773680"/>
          </a:xfrm>
          <a:prstGeom prst="rect">
            <a:avLst/>
          </a:prstGeom>
        </p:spPr>
      </p:pic>
      <p:pic>
        <p:nvPicPr>
          <p:cNvPr id="41" name="图片 40" descr="微信图片_20201104213320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6903085" y="3157220"/>
            <a:ext cx="2865755" cy="2764790"/>
          </a:xfrm>
          <a:prstGeom prst="rect">
            <a:avLst/>
          </a:prstGeom>
        </p:spPr>
      </p:pic>
      <p:pic>
        <p:nvPicPr>
          <p:cNvPr id="58" name="图片 57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590" y="544830"/>
            <a:ext cx="2075180" cy="2075180"/>
          </a:xfrm>
          <a:prstGeom prst="rect">
            <a:avLst/>
          </a:prstGeom>
        </p:spPr>
      </p:pic>
      <p:pic>
        <p:nvPicPr>
          <p:cNvPr id="16" name="图片 15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155" y="897890"/>
            <a:ext cx="1821180" cy="1821180"/>
          </a:xfrm>
          <a:prstGeom prst="rect">
            <a:avLst/>
          </a:prstGeom>
        </p:spPr>
      </p:pic>
      <p:pic>
        <p:nvPicPr>
          <p:cNvPr id="17" name="图片 16" descr="2af75754d89ba44bd34fcb120ad881aa_w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6570980" y="727075"/>
            <a:ext cx="2162810" cy="216281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5842000" y="-6985"/>
            <a:ext cx="31750" cy="6839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5680" y="142240"/>
            <a:ext cx="650240" cy="650240"/>
          </a:xfrm>
          <a:prstGeom prst="rect">
            <a:avLst/>
          </a:prstGeom>
        </p:spPr>
      </p:pic>
      <p:sp>
        <p:nvSpPr>
          <p:cNvPr id="45" name="任意多边形 44"/>
          <p:cNvSpPr/>
          <p:nvPr/>
        </p:nvSpPr>
        <p:spPr>
          <a:xfrm>
            <a:off x="7045325" y="4435475"/>
            <a:ext cx="598170" cy="95250"/>
          </a:xfrm>
          <a:custGeom>
            <a:avLst/>
            <a:gdLst>
              <a:gd name="connisteX0" fmla="*/ 0 w 875030"/>
              <a:gd name="connsiteY0" fmla="*/ 0 h 172085"/>
              <a:gd name="connisteX1" fmla="*/ 437515 w 875030"/>
              <a:gd name="connsiteY1" fmla="*/ 172085 h 172085"/>
              <a:gd name="connisteX2" fmla="*/ 875030 w 875030"/>
              <a:gd name="connsiteY2" fmla="*/ 0 h 1720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875030" h="172085">
                <a:moveTo>
                  <a:pt x="0" y="0"/>
                </a:moveTo>
                <a:cubicBezTo>
                  <a:pt x="78740" y="38100"/>
                  <a:pt x="262255" y="172085"/>
                  <a:pt x="437515" y="172085"/>
                </a:cubicBezTo>
                <a:cubicBezTo>
                  <a:pt x="612775" y="172085"/>
                  <a:pt x="796290" y="38100"/>
                  <a:pt x="875030" y="0"/>
                </a:cubicBezTo>
              </a:path>
            </a:pathLst>
          </a:custGeom>
          <a:ln w="444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6985000" y="6062345"/>
            <a:ext cx="598170" cy="95250"/>
          </a:xfrm>
          <a:custGeom>
            <a:avLst/>
            <a:gdLst>
              <a:gd name="connisteX0" fmla="*/ 0 w 875030"/>
              <a:gd name="connsiteY0" fmla="*/ 0 h 172085"/>
              <a:gd name="connisteX1" fmla="*/ 437515 w 875030"/>
              <a:gd name="connsiteY1" fmla="*/ 172085 h 172085"/>
              <a:gd name="connisteX2" fmla="*/ 875030 w 875030"/>
              <a:gd name="connsiteY2" fmla="*/ 0 h 1720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875030" h="172085">
                <a:moveTo>
                  <a:pt x="0" y="0"/>
                </a:moveTo>
                <a:cubicBezTo>
                  <a:pt x="78740" y="38100"/>
                  <a:pt x="262255" y="172085"/>
                  <a:pt x="437515" y="172085"/>
                </a:cubicBezTo>
                <a:cubicBezTo>
                  <a:pt x="612775" y="172085"/>
                  <a:pt x="796290" y="38100"/>
                  <a:pt x="875030" y="0"/>
                </a:cubicBezTo>
              </a:path>
            </a:pathLst>
          </a:custGeom>
          <a:ln w="444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7" name="图片 46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6811010" y="81280"/>
            <a:ext cx="772160" cy="772160"/>
          </a:xfrm>
          <a:prstGeom prst="rect">
            <a:avLst/>
          </a:prstGeom>
        </p:spPr>
      </p:pic>
      <p:pic>
        <p:nvPicPr>
          <p:cNvPr id="48" name="图片 47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2365" y="142240"/>
            <a:ext cx="650240" cy="650240"/>
          </a:xfrm>
          <a:prstGeom prst="rect">
            <a:avLst/>
          </a:prstGeom>
        </p:spPr>
      </p:pic>
      <p:pic>
        <p:nvPicPr>
          <p:cNvPr id="49" name="图片 48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9481820" y="81280"/>
            <a:ext cx="772160" cy="772160"/>
          </a:xfrm>
          <a:prstGeom prst="rect">
            <a:avLst/>
          </a:prstGeom>
        </p:spPr>
      </p:pic>
      <p:pic>
        <p:nvPicPr>
          <p:cNvPr id="50" name="图片 49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2805" y="1948815"/>
            <a:ext cx="650240" cy="650240"/>
          </a:xfrm>
          <a:prstGeom prst="rect">
            <a:avLst/>
          </a:prstGeom>
        </p:spPr>
      </p:pic>
      <p:pic>
        <p:nvPicPr>
          <p:cNvPr id="51" name="图片 50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6695440" y="1872615"/>
            <a:ext cx="772160" cy="772160"/>
          </a:xfrm>
          <a:prstGeom prst="rect">
            <a:avLst/>
          </a:prstGeom>
        </p:spPr>
      </p:pic>
      <p:pic>
        <p:nvPicPr>
          <p:cNvPr id="52" name="图片 5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37750" y="1948815"/>
            <a:ext cx="650240" cy="650240"/>
          </a:xfrm>
          <a:prstGeom prst="rect">
            <a:avLst/>
          </a:prstGeom>
        </p:spPr>
      </p:pic>
      <p:pic>
        <p:nvPicPr>
          <p:cNvPr id="53" name="图片 52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9481820" y="1826895"/>
            <a:ext cx="772160" cy="772160"/>
          </a:xfrm>
          <a:prstGeom prst="rect">
            <a:avLst/>
          </a:prstGeom>
        </p:spPr>
      </p:pic>
      <p:pic>
        <p:nvPicPr>
          <p:cNvPr id="54" name="图片 5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695" y="3785235"/>
            <a:ext cx="650240" cy="650240"/>
          </a:xfrm>
          <a:prstGeom prst="rect">
            <a:avLst/>
          </a:prstGeom>
        </p:spPr>
      </p:pic>
      <p:pic>
        <p:nvPicPr>
          <p:cNvPr id="55" name="图片 54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1172845" y="3724275"/>
            <a:ext cx="772160" cy="772160"/>
          </a:xfrm>
          <a:prstGeom prst="rect">
            <a:avLst/>
          </a:prstGeom>
        </p:spPr>
      </p:pic>
      <p:pic>
        <p:nvPicPr>
          <p:cNvPr id="56" name="图片 55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4955" y="5290185"/>
            <a:ext cx="650240" cy="650240"/>
          </a:xfrm>
          <a:prstGeom prst="rect">
            <a:avLst/>
          </a:prstGeom>
        </p:spPr>
      </p:pic>
      <p:pic>
        <p:nvPicPr>
          <p:cNvPr id="57" name="图片 56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1077595" y="5233035"/>
            <a:ext cx="772160" cy="772160"/>
          </a:xfrm>
          <a:prstGeom prst="rect">
            <a:avLst/>
          </a:prstGeom>
        </p:spPr>
      </p:pic>
      <p:pic>
        <p:nvPicPr>
          <p:cNvPr id="59" name="图片 58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3366135" y="5290185"/>
            <a:ext cx="772160" cy="772160"/>
          </a:xfrm>
          <a:prstGeom prst="rect">
            <a:avLst/>
          </a:prstGeom>
        </p:spPr>
      </p:pic>
      <p:pic>
        <p:nvPicPr>
          <p:cNvPr id="60" name="图片 59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4060825" y="5316855"/>
            <a:ext cx="772160" cy="772160"/>
          </a:xfrm>
          <a:prstGeom prst="rect">
            <a:avLst/>
          </a:prstGeom>
        </p:spPr>
      </p:pic>
      <p:pic>
        <p:nvPicPr>
          <p:cNvPr id="61" name="图片 60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3576320" y="3652520"/>
            <a:ext cx="772160" cy="772160"/>
          </a:xfrm>
          <a:prstGeom prst="rect">
            <a:avLst/>
          </a:prstGeom>
        </p:spPr>
      </p:pic>
      <p:pic>
        <p:nvPicPr>
          <p:cNvPr id="62" name="图片 61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4226560" y="3652520"/>
            <a:ext cx="772160" cy="772160"/>
          </a:xfrm>
          <a:prstGeom prst="rect">
            <a:avLst/>
          </a:prstGeom>
        </p:spPr>
      </p:pic>
      <p:pic>
        <p:nvPicPr>
          <p:cNvPr id="58" name="图片 57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0275" y="142240"/>
            <a:ext cx="650240" cy="650240"/>
          </a:xfrm>
          <a:prstGeom prst="rect">
            <a:avLst/>
          </a:prstGeom>
        </p:spPr>
      </p:pic>
      <p:pic>
        <p:nvPicPr>
          <p:cNvPr id="63" name="图片 6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165" y="142240"/>
            <a:ext cx="650240" cy="650240"/>
          </a:xfrm>
          <a:prstGeom prst="rect">
            <a:avLst/>
          </a:prstGeom>
        </p:spPr>
      </p:pic>
      <p:pic>
        <p:nvPicPr>
          <p:cNvPr id="64" name="图片 6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3005" y="142240"/>
            <a:ext cx="650240" cy="650240"/>
          </a:xfrm>
          <a:prstGeom prst="rect">
            <a:avLst/>
          </a:prstGeom>
        </p:spPr>
      </p:pic>
      <p:pic>
        <p:nvPicPr>
          <p:cNvPr id="65" name="图片 6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142240"/>
            <a:ext cx="650240" cy="650240"/>
          </a:xfrm>
          <a:prstGeom prst="rect">
            <a:avLst/>
          </a:prstGeom>
        </p:spPr>
      </p:pic>
      <p:pic>
        <p:nvPicPr>
          <p:cNvPr id="70" name="图片 69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3590" y="1994535"/>
            <a:ext cx="650240" cy="650240"/>
          </a:xfrm>
          <a:prstGeom prst="rect">
            <a:avLst/>
          </a:prstGeom>
        </p:spPr>
      </p:pic>
      <p:pic>
        <p:nvPicPr>
          <p:cNvPr id="71" name="图片 70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8480" y="1994535"/>
            <a:ext cx="650240" cy="650240"/>
          </a:xfrm>
          <a:prstGeom prst="rect">
            <a:avLst/>
          </a:prstGeom>
        </p:spPr>
      </p:pic>
      <p:pic>
        <p:nvPicPr>
          <p:cNvPr id="72" name="图片 7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6320" y="1994535"/>
            <a:ext cx="650240" cy="650240"/>
          </a:xfrm>
          <a:prstGeom prst="rect">
            <a:avLst/>
          </a:prstGeom>
        </p:spPr>
      </p:pic>
      <p:pic>
        <p:nvPicPr>
          <p:cNvPr id="73" name="图片 7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4955" y="1994535"/>
            <a:ext cx="650240" cy="650240"/>
          </a:xfrm>
          <a:prstGeom prst="rect">
            <a:avLst/>
          </a:prstGeom>
        </p:spPr>
      </p:pic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2805" y="5233035"/>
            <a:ext cx="650240" cy="650240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3370" y="5233035"/>
            <a:ext cx="650240" cy="650240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3610" y="3652520"/>
            <a:ext cx="650240" cy="650240"/>
          </a:xfrm>
          <a:prstGeom prst="rect">
            <a:avLst/>
          </a:prstGeom>
        </p:spPr>
      </p:pic>
      <p:pic>
        <p:nvPicPr>
          <p:cNvPr id="5" name="图片 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5440" y="3663315"/>
            <a:ext cx="650240" cy="650240"/>
          </a:xfrm>
          <a:prstGeom prst="rect">
            <a:avLst/>
          </a:prstGeom>
        </p:spPr>
      </p:pic>
      <p:pic>
        <p:nvPicPr>
          <p:cNvPr id="113" name="图片 112" descr="微信图片_202011042133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80" y="969010"/>
            <a:ext cx="611505" cy="567690"/>
          </a:xfrm>
          <a:prstGeom prst="rect">
            <a:avLst/>
          </a:prstGeom>
        </p:spPr>
      </p:pic>
      <p:pic>
        <p:nvPicPr>
          <p:cNvPr id="114" name="图片 113" descr="微信图片_202011042133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25" y="2874645"/>
            <a:ext cx="611505" cy="567690"/>
          </a:xfrm>
          <a:prstGeom prst="rect">
            <a:avLst/>
          </a:prstGeom>
        </p:spPr>
      </p:pic>
      <p:pic>
        <p:nvPicPr>
          <p:cNvPr id="115" name="图片 114" descr="微信图片_202011042133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780" y="930910"/>
            <a:ext cx="611505" cy="567690"/>
          </a:xfrm>
          <a:prstGeom prst="rect">
            <a:avLst/>
          </a:prstGeom>
        </p:spPr>
      </p:pic>
      <p:pic>
        <p:nvPicPr>
          <p:cNvPr id="116" name="图片 115" descr="微信图片_202011042133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330" y="2874645"/>
            <a:ext cx="611505" cy="567690"/>
          </a:xfrm>
          <a:prstGeom prst="rect">
            <a:avLst/>
          </a:prstGeom>
        </p:spPr>
      </p:pic>
      <p:pic>
        <p:nvPicPr>
          <p:cNvPr id="117" name="图片 116" descr="微信图片_202011042133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85" y="1009015"/>
            <a:ext cx="611505" cy="567690"/>
          </a:xfrm>
          <a:prstGeom prst="rect">
            <a:avLst/>
          </a:prstGeom>
        </p:spPr>
      </p:pic>
      <p:pic>
        <p:nvPicPr>
          <p:cNvPr id="118" name="图片 117" descr="微信图片_202011042133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530" y="1009015"/>
            <a:ext cx="611505" cy="567690"/>
          </a:xfrm>
          <a:prstGeom prst="rect">
            <a:avLst/>
          </a:prstGeom>
        </p:spPr>
      </p:pic>
      <p:pic>
        <p:nvPicPr>
          <p:cNvPr id="119" name="图片 118" descr="微信图片_202011042133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955" y="2874645"/>
            <a:ext cx="611505" cy="567690"/>
          </a:xfrm>
          <a:prstGeom prst="rect">
            <a:avLst/>
          </a:prstGeom>
        </p:spPr>
      </p:pic>
      <p:pic>
        <p:nvPicPr>
          <p:cNvPr id="120" name="图片 119" descr="微信图片_202011042133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480" y="2874645"/>
            <a:ext cx="611505" cy="567690"/>
          </a:xfrm>
          <a:prstGeom prst="rect">
            <a:avLst/>
          </a:prstGeom>
        </p:spPr>
      </p:pic>
      <p:cxnSp>
        <p:nvCxnSpPr>
          <p:cNvPr id="141" name="直接连接符 140"/>
          <p:cNvCxnSpPr/>
          <p:nvPr/>
        </p:nvCxnSpPr>
        <p:spPr>
          <a:xfrm>
            <a:off x="5857240" y="218440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>
            <a:off x="8802370" y="218440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>
            <a:off x="3054985" y="1932305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/>
        </p:nvCxnSpPr>
        <p:spPr>
          <a:xfrm>
            <a:off x="5857240" y="1932305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>
            <a:off x="8802370" y="1917700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>
            <a:off x="3054985" y="3632200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>
            <a:off x="5857240" y="3621405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>
            <a:off x="8802370" y="3621405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>
            <a:off x="3054985" y="5292725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>
            <a:off x="5857240" y="5233035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3070860" y="213995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2" name="图片 151" descr="微信图片_2020110421333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AF4">
                  <a:alpha val="100000"/>
                </a:srgbClr>
              </a:clrFrom>
              <a:clrTo>
                <a:srgbClr val="FFFAF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5960" y="4530725"/>
            <a:ext cx="611505" cy="567690"/>
          </a:xfrm>
          <a:prstGeom prst="rect">
            <a:avLst/>
          </a:prstGeom>
        </p:spPr>
      </p:pic>
      <p:pic>
        <p:nvPicPr>
          <p:cNvPr id="153" name="图片 152" descr="微信图片_202011042133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0" y="6247130"/>
            <a:ext cx="611505" cy="567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5680" y="142240"/>
            <a:ext cx="650240" cy="650240"/>
          </a:xfrm>
          <a:prstGeom prst="rect">
            <a:avLst/>
          </a:prstGeom>
        </p:spPr>
      </p:pic>
      <p:sp>
        <p:nvSpPr>
          <p:cNvPr id="45" name="任意多边形 44"/>
          <p:cNvSpPr/>
          <p:nvPr/>
        </p:nvSpPr>
        <p:spPr>
          <a:xfrm>
            <a:off x="7045325" y="4435475"/>
            <a:ext cx="598170" cy="95250"/>
          </a:xfrm>
          <a:custGeom>
            <a:avLst/>
            <a:gdLst>
              <a:gd name="connisteX0" fmla="*/ 0 w 875030"/>
              <a:gd name="connsiteY0" fmla="*/ 0 h 172085"/>
              <a:gd name="connisteX1" fmla="*/ 437515 w 875030"/>
              <a:gd name="connsiteY1" fmla="*/ 172085 h 172085"/>
              <a:gd name="connisteX2" fmla="*/ 875030 w 875030"/>
              <a:gd name="connsiteY2" fmla="*/ 0 h 1720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875030" h="172085">
                <a:moveTo>
                  <a:pt x="0" y="0"/>
                </a:moveTo>
                <a:cubicBezTo>
                  <a:pt x="78740" y="38100"/>
                  <a:pt x="262255" y="172085"/>
                  <a:pt x="437515" y="172085"/>
                </a:cubicBezTo>
                <a:cubicBezTo>
                  <a:pt x="612775" y="172085"/>
                  <a:pt x="796290" y="38100"/>
                  <a:pt x="875030" y="0"/>
                </a:cubicBezTo>
              </a:path>
            </a:pathLst>
          </a:custGeom>
          <a:ln w="444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6985000" y="6062345"/>
            <a:ext cx="598170" cy="95250"/>
          </a:xfrm>
          <a:custGeom>
            <a:avLst/>
            <a:gdLst>
              <a:gd name="connisteX0" fmla="*/ 0 w 875030"/>
              <a:gd name="connsiteY0" fmla="*/ 0 h 172085"/>
              <a:gd name="connisteX1" fmla="*/ 437515 w 875030"/>
              <a:gd name="connsiteY1" fmla="*/ 172085 h 172085"/>
              <a:gd name="connisteX2" fmla="*/ 875030 w 875030"/>
              <a:gd name="connsiteY2" fmla="*/ 0 h 1720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875030" h="172085">
                <a:moveTo>
                  <a:pt x="0" y="0"/>
                </a:moveTo>
                <a:cubicBezTo>
                  <a:pt x="78740" y="38100"/>
                  <a:pt x="262255" y="172085"/>
                  <a:pt x="437515" y="172085"/>
                </a:cubicBezTo>
                <a:cubicBezTo>
                  <a:pt x="612775" y="172085"/>
                  <a:pt x="796290" y="38100"/>
                  <a:pt x="875030" y="0"/>
                </a:cubicBezTo>
              </a:path>
            </a:pathLst>
          </a:custGeom>
          <a:ln w="444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7" name="图片 46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6811010" y="81280"/>
            <a:ext cx="772160" cy="772160"/>
          </a:xfrm>
          <a:prstGeom prst="rect">
            <a:avLst/>
          </a:prstGeom>
        </p:spPr>
      </p:pic>
      <p:pic>
        <p:nvPicPr>
          <p:cNvPr id="48" name="图片 47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2365" y="142240"/>
            <a:ext cx="650240" cy="650240"/>
          </a:xfrm>
          <a:prstGeom prst="rect">
            <a:avLst/>
          </a:prstGeom>
        </p:spPr>
      </p:pic>
      <p:pic>
        <p:nvPicPr>
          <p:cNvPr id="49" name="图片 48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9481820" y="81280"/>
            <a:ext cx="772160" cy="772160"/>
          </a:xfrm>
          <a:prstGeom prst="rect">
            <a:avLst/>
          </a:prstGeom>
        </p:spPr>
      </p:pic>
      <p:pic>
        <p:nvPicPr>
          <p:cNvPr id="50" name="图片 49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2805" y="1948815"/>
            <a:ext cx="650240" cy="650240"/>
          </a:xfrm>
          <a:prstGeom prst="rect">
            <a:avLst/>
          </a:prstGeom>
        </p:spPr>
      </p:pic>
      <p:pic>
        <p:nvPicPr>
          <p:cNvPr id="51" name="图片 50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6695440" y="1872615"/>
            <a:ext cx="772160" cy="772160"/>
          </a:xfrm>
          <a:prstGeom prst="rect">
            <a:avLst/>
          </a:prstGeom>
        </p:spPr>
      </p:pic>
      <p:pic>
        <p:nvPicPr>
          <p:cNvPr id="52" name="图片 5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37750" y="1948815"/>
            <a:ext cx="650240" cy="650240"/>
          </a:xfrm>
          <a:prstGeom prst="rect">
            <a:avLst/>
          </a:prstGeom>
        </p:spPr>
      </p:pic>
      <p:pic>
        <p:nvPicPr>
          <p:cNvPr id="53" name="图片 52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9481820" y="1826895"/>
            <a:ext cx="772160" cy="772160"/>
          </a:xfrm>
          <a:prstGeom prst="rect">
            <a:avLst/>
          </a:prstGeom>
        </p:spPr>
      </p:pic>
      <p:pic>
        <p:nvPicPr>
          <p:cNvPr id="54" name="图片 5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695" y="3785235"/>
            <a:ext cx="650240" cy="650240"/>
          </a:xfrm>
          <a:prstGeom prst="rect">
            <a:avLst/>
          </a:prstGeom>
        </p:spPr>
      </p:pic>
      <p:pic>
        <p:nvPicPr>
          <p:cNvPr id="55" name="图片 54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1172845" y="3724275"/>
            <a:ext cx="772160" cy="772160"/>
          </a:xfrm>
          <a:prstGeom prst="rect">
            <a:avLst/>
          </a:prstGeom>
        </p:spPr>
      </p:pic>
      <p:pic>
        <p:nvPicPr>
          <p:cNvPr id="56" name="图片 55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4955" y="5290185"/>
            <a:ext cx="650240" cy="650240"/>
          </a:xfrm>
          <a:prstGeom prst="rect">
            <a:avLst/>
          </a:prstGeom>
        </p:spPr>
      </p:pic>
      <p:pic>
        <p:nvPicPr>
          <p:cNvPr id="57" name="图片 56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1077595" y="5233035"/>
            <a:ext cx="772160" cy="772160"/>
          </a:xfrm>
          <a:prstGeom prst="rect">
            <a:avLst/>
          </a:prstGeom>
        </p:spPr>
      </p:pic>
      <p:pic>
        <p:nvPicPr>
          <p:cNvPr id="59" name="图片 58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3366135" y="5290185"/>
            <a:ext cx="772160" cy="772160"/>
          </a:xfrm>
          <a:prstGeom prst="rect">
            <a:avLst/>
          </a:prstGeom>
        </p:spPr>
      </p:pic>
      <p:pic>
        <p:nvPicPr>
          <p:cNvPr id="60" name="图片 59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4060825" y="5316855"/>
            <a:ext cx="772160" cy="772160"/>
          </a:xfrm>
          <a:prstGeom prst="rect">
            <a:avLst/>
          </a:prstGeom>
        </p:spPr>
      </p:pic>
      <p:pic>
        <p:nvPicPr>
          <p:cNvPr id="61" name="图片 60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3576320" y="3652520"/>
            <a:ext cx="772160" cy="772160"/>
          </a:xfrm>
          <a:prstGeom prst="rect">
            <a:avLst/>
          </a:prstGeom>
        </p:spPr>
      </p:pic>
      <p:pic>
        <p:nvPicPr>
          <p:cNvPr id="62" name="图片 61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4226560" y="3652520"/>
            <a:ext cx="772160" cy="772160"/>
          </a:xfrm>
          <a:prstGeom prst="rect">
            <a:avLst/>
          </a:prstGeom>
        </p:spPr>
      </p:pic>
      <p:pic>
        <p:nvPicPr>
          <p:cNvPr id="58" name="图片 57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0275" y="142240"/>
            <a:ext cx="650240" cy="650240"/>
          </a:xfrm>
          <a:prstGeom prst="rect">
            <a:avLst/>
          </a:prstGeom>
        </p:spPr>
      </p:pic>
      <p:pic>
        <p:nvPicPr>
          <p:cNvPr id="63" name="图片 6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165" y="142240"/>
            <a:ext cx="650240" cy="650240"/>
          </a:xfrm>
          <a:prstGeom prst="rect">
            <a:avLst/>
          </a:prstGeom>
        </p:spPr>
      </p:pic>
      <p:pic>
        <p:nvPicPr>
          <p:cNvPr id="64" name="图片 6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3005" y="142240"/>
            <a:ext cx="650240" cy="650240"/>
          </a:xfrm>
          <a:prstGeom prst="rect">
            <a:avLst/>
          </a:prstGeom>
        </p:spPr>
      </p:pic>
      <p:pic>
        <p:nvPicPr>
          <p:cNvPr id="65" name="图片 6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142240"/>
            <a:ext cx="650240" cy="650240"/>
          </a:xfrm>
          <a:prstGeom prst="rect">
            <a:avLst/>
          </a:prstGeom>
        </p:spPr>
      </p:pic>
      <p:pic>
        <p:nvPicPr>
          <p:cNvPr id="70" name="图片 69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3590" y="1994535"/>
            <a:ext cx="650240" cy="650240"/>
          </a:xfrm>
          <a:prstGeom prst="rect">
            <a:avLst/>
          </a:prstGeom>
        </p:spPr>
      </p:pic>
      <p:pic>
        <p:nvPicPr>
          <p:cNvPr id="71" name="图片 70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8480" y="1994535"/>
            <a:ext cx="650240" cy="650240"/>
          </a:xfrm>
          <a:prstGeom prst="rect">
            <a:avLst/>
          </a:prstGeom>
        </p:spPr>
      </p:pic>
      <p:pic>
        <p:nvPicPr>
          <p:cNvPr id="72" name="图片 7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6320" y="1994535"/>
            <a:ext cx="650240" cy="650240"/>
          </a:xfrm>
          <a:prstGeom prst="rect">
            <a:avLst/>
          </a:prstGeom>
        </p:spPr>
      </p:pic>
      <p:pic>
        <p:nvPicPr>
          <p:cNvPr id="73" name="图片 7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4955" y="1994535"/>
            <a:ext cx="650240" cy="650240"/>
          </a:xfrm>
          <a:prstGeom prst="rect">
            <a:avLst/>
          </a:prstGeom>
        </p:spPr>
      </p:pic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2805" y="5233035"/>
            <a:ext cx="650240" cy="650240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3370" y="5233035"/>
            <a:ext cx="650240" cy="650240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3610" y="3652520"/>
            <a:ext cx="650240" cy="650240"/>
          </a:xfrm>
          <a:prstGeom prst="rect">
            <a:avLst/>
          </a:prstGeom>
        </p:spPr>
      </p:pic>
      <p:pic>
        <p:nvPicPr>
          <p:cNvPr id="5" name="图片 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5440" y="3663315"/>
            <a:ext cx="650240" cy="650240"/>
          </a:xfrm>
          <a:prstGeom prst="rect">
            <a:avLst/>
          </a:prstGeom>
        </p:spPr>
      </p:pic>
      <p:pic>
        <p:nvPicPr>
          <p:cNvPr id="107" name="图片 106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7111365" y="926465"/>
            <a:ext cx="480060" cy="463550"/>
          </a:xfrm>
          <a:prstGeom prst="rect">
            <a:avLst/>
          </a:prstGeom>
        </p:spPr>
      </p:pic>
      <p:pic>
        <p:nvPicPr>
          <p:cNvPr id="108" name="图片 107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9406255" y="853440"/>
            <a:ext cx="480060" cy="463550"/>
          </a:xfrm>
          <a:prstGeom prst="rect">
            <a:avLst/>
          </a:prstGeom>
        </p:spPr>
      </p:pic>
      <p:pic>
        <p:nvPicPr>
          <p:cNvPr id="109" name="图片 108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1433830" y="4435475"/>
            <a:ext cx="480060" cy="463550"/>
          </a:xfrm>
          <a:prstGeom prst="rect">
            <a:avLst/>
          </a:prstGeom>
        </p:spPr>
      </p:pic>
      <p:pic>
        <p:nvPicPr>
          <p:cNvPr id="110" name="图片 109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1370330" y="5934710"/>
            <a:ext cx="480060" cy="463550"/>
          </a:xfrm>
          <a:prstGeom prst="rect">
            <a:avLst/>
          </a:prstGeom>
        </p:spPr>
      </p:pic>
      <p:pic>
        <p:nvPicPr>
          <p:cNvPr id="111" name="图片 110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9773920" y="2630170"/>
            <a:ext cx="480060" cy="463550"/>
          </a:xfrm>
          <a:prstGeom prst="rect">
            <a:avLst/>
          </a:prstGeom>
        </p:spPr>
      </p:pic>
      <p:pic>
        <p:nvPicPr>
          <p:cNvPr id="112" name="图片 111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6957060" y="2644775"/>
            <a:ext cx="480060" cy="463550"/>
          </a:xfrm>
          <a:prstGeom prst="rect">
            <a:avLst/>
          </a:prstGeom>
        </p:spPr>
      </p:pic>
      <p:pic>
        <p:nvPicPr>
          <p:cNvPr id="121" name="图片 120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6565265" y="2644775"/>
            <a:ext cx="480060" cy="463550"/>
          </a:xfrm>
          <a:prstGeom prst="rect">
            <a:avLst/>
          </a:prstGeom>
        </p:spPr>
      </p:pic>
      <p:pic>
        <p:nvPicPr>
          <p:cNvPr id="122" name="图片 121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7345680" y="2644775"/>
            <a:ext cx="480060" cy="463550"/>
          </a:xfrm>
          <a:prstGeom prst="rect">
            <a:avLst/>
          </a:prstGeom>
        </p:spPr>
      </p:pic>
      <p:pic>
        <p:nvPicPr>
          <p:cNvPr id="123" name="图片 122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10107930" y="2644775"/>
            <a:ext cx="480060" cy="463550"/>
          </a:xfrm>
          <a:prstGeom prst="rect">
            <a:avLst/>
          </a:prstGeom>
        </p:spPr>
      </p:pic>
      <p:pic>
        <p:nvPicPr>
          <p:cNvPr id="124" name="图片 123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9406255" y="2644775"/>
            <a:ext cx="480060" cy="463550"/>
          </a:xfrm>
          <a:prstGeom prst="rect">
            <a:avLst/>
          </a:prstGeom>
        </p:spPr>
      </p:pic>
      <p:pic>
        <p:nvPicPr>
          <p:cNvPr id="125" name="图片 124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10198735" y="853440"/>
            <a:ext cx="480060" cy="463550"/>
          </a:xfrm>
          <a:prstGeom prst="rect">
            <a:avLst/>
          </a:prstGeom>
        </p:spPr>
      </p:pic>
      <p:pic>
        <p:nvPicPr>
          <p:cNvPr id="126" name="图片 125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9773920" y="853440"/>
            <a:ext cx="480060" cy="463550"/>
          </a:xfrm>
          <a:prstGeom prst="rect">
            <a:avLst/>
          </a:prstGeom>
        </p:spPr>
      </p:pic>
      <p:pic>
        <p:nvPicPr>
          <p:cNvPr id="127" name="图片 126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6695440" y="926465"/>
            <a:ext cx="480060" cy="463550"/>
          </a:xfrm>
          <a:prstGeom prst="rect">
            <a:avLst/>
          </a:prstGeom>
        </p:spPr>
      </p:pic>
      <p:pic>
        <p:nvPicPr>
          <p:cNvPr id="128" name="图片 127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7467600" y="926465"/>
            <a:ext cx="480060" cy="463550"/>
          </a:xfrm>
          <a:prstGeom prst="rect">
            <a:avLst/>
          </a:prstGeom>
        </p:spPr>
      </p:pic>
      <p:pic>
        <p:nvPicPr>
          <p:cNvPr id="129" name="图片 128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1793875" y="4435475"/>
            <a:ext cx="480060" cy="463550"/>
          </a:xfrm>
          <a:prstGeom prst="rect">
            <a:avLst/>
          </a:prstGeom>
        </p:spPr>
      </p:pic>
      <p:pic>
        <p:nvPicPr>
          <p:cNvPr id="130" name="图片 129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1100455" y="4435475"/>
            <a:ext cx="480060" cy="463550"/>
          </a:xfrm>
          <a:prstGeom prst="rect">
            <a:avLst/>
          </a:prstGeom>
        </p:spPr>
      </p:pic>
      <p:pic>
        <p:nvPicPr>
          <p:cNvPr id="131" name="图片 130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1713230" y="5945505"/>
            <a:ext cx="480060" cy="463550"/>
          </a:xfrm>
          <a:prstGeom prst="rect">
            <a:avLst/>
          </a:prstGeom>
        </p:spPr>
      </p:pic>
      <p:pic>
        <p:nvPicPr>
          <p:cNvPr id="132" name="图片 131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1015365" y="5945505"/>
            <a:ext cx="480060" cy="463550"/>
          </a:xfrm>
          <a:prstGeom prst="rect">
            <a:avLst/>
          </a:prstGeom>
        </p:spPr>
      </p:pic>
      <p:pic>
        <p:nvPicPr>
          <p:cNvPr id="133" name="图片 132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3721735" y="6062345"/>
            <a:ext cx="480060" cy="463550"/>
          </a:xfrm>
          <a:prstGeom prst="rect">
            <a:avLst/>
          </a:prstGeom>
        </p:spPr>
      </p:pic>
      <p:pic>
        <p:nvPicPr>
          <p:cNvPr id="134" name="图片 133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3992245" y="6062345"/>
            <a:ext cx="480060" cy="463550"/>
          </a:xfrm>
          <a:prstGeom prst="rect">
            <a:avLst/>
          </a:prstGeom>
        </p:spPr>
      </p:pic>
      <p:pic>
        <p:nvPicPr>
          <p:cNvPr id="135" name="图片 134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3347720" y="6062345"/>
            <a:ext cx="480060" cy="463550"/>
          </a:xfrm>
          <a:prstGeom prst="rect">
            <a:avLst/>
          </a:prstGeom>
        </p:spPr>
      </p:pic>
      <p:pic>
        <p:nvPicPr>
          <p:cNvPr id="136" name="图片 135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3893820" y="4435475"/>
            <a:ext cx="480060" cy="463550"/>
          </a:xfrm>
          <a:prstGeom prst="rect">
            <a:avLst/>
          </a:prstGeom>
        </p:spPr>
      </p:pic>
      <p:pic>
        <p:nvPicPr>
          <p:cNvPr id="137" name="图片 136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4226560" y="4435475"/>
            <a:ext cx="480060" cy="463550"/>
          </a:xfrm>
          <a:prstGeom prst="rect">
            <a:avLst/>
          </a:prstGeom>
        </p:spPr>
      </p:pic>
      <p:pic>
        <p:nvPicPr>
          <p:cNvPr id="138" name="图片 137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3512185" y="4435475"/>
            <a:ext cx="480060" cy="463550"/>
          </a:xfrm>
          <a:prstGeom prst="rect">
            <a:avLst/>
          </a:prstGeom>
        </p:spPr>
      </p:pic>
      <p:pic>
        <p:nvPicPr>
          <p:cNvPr id="139" name="图片 138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4580255" y="4424680"/>
            <a:ext cx="480060" cy="463550"/>
          </a:xfrm>
          <a:prstGeom prst="rect">
            <a:avLst/>
          </a:prstGeom>
        </p:spPr>
      </p:pic>
      <p:pic>
        <p:nvPicPr>
          <p:cNvPr id="140" name="图片 139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4372610" y="6062345"/>
            <a:ext cx="480060" cy="463550"/>
          </a:xfrm>
          <a:prstGeom prst="rect">
            <a:avLst/>
          </a:prstGeom>
        </p:spPr>
      </p:pic>
      <p:cxnSp>
        <p:nvCxnSpPr>
          <p:cNvPr id="141" name="直接连接符 140"/>
          <p:cNvCxnSpPr/>
          <p:nvPr/>
        </p:nvCxnSpPr>
        <p:spPr>
          <a:xfrm>
            <a:off x="5857240" y="218440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>
            <a:off x="8802370" y="218440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>
            <a:off x="3054985" y="1932305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/>
        </p:nvCxnSpPr>
        <p:spPr>
          <a:xfrm>
            <a:off x="5857240" y="1932305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>
            <a:off x="8802370" y="1917700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>
            <a:off x="3054985" y="3632200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>
            <a:off x="5857240" y="3621405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>
            <a:off x="8802370" y="3621405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>
            <a:off x="3054985" y="5292725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>
            <a:off x="5857240" y="5233035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3070860" y="213995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5680" y="142240"/>
            <a:ext cx="650240" cy="650240"/>
          </a:xfrm>
          <a:prstGeom prst="rect">
            <a:avLst/>
          </a:prstGeom>
        </p:spPr>
      </p:pic>
      <p:sp>
        <p:nvSpPr>
          <p:cNvPr id="45" name="任意多边形 44"/>
          <p:cNvSpPr/>
          <p:nvPr/>
        </p:nvSpPr>
        <p:spPr>
          <a:xfrm>
            <a:off x="7045325" y="4435475"/>
            <a:ext cx="598170" cy="95250"/>
          </a:xfrm>
          <a:custGeom>
            <a:avLst/>
            <a:gdLst>
              <a:gd name="connisteX0" fmla="*/ 0 w 875030"/>
              <a:gd name="connsiteY0" fmla="*/ 0 h 172085"/>
              <a:gd name="connisteX1" fmla="*/ 437515 w 875030"/>
              <a:gd name="connsiteY1" fmla="*/ 172085 h 172085"/>
              <a:gd name="connisteX2" fmla="*/ 875030 w 875030"/>
              <a:gd name="connsiteY2" fmla="*/ 0 h 1720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875030" h="172085">
                <a:moveTo>
                  <a:pt x="0" y="0"/>
                </a:moveTo>
                <a:cubicBezTo>
                  <a:pt x="78740" y="38100"/>
                  <a:pt x="262255" y="172085"/>
                  <a:pt x="437515" y="172085"/>
                </a:cubicBezTo>
                <a:cubicBezTo>
                  <a:pt x="612775" y="172085"/>
                  <a:pt x="796290" y="38100"/>
                  <a:pt x="875030" y="0"/>
                </a:cubicBezTo>
              </a:path>
            </a:pathLst>
          </a:custGeom>
          <a:ln w="444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6985000" y="6062345"/>
            <a:ext cx="598170" cy="95250"/>
          </a:xfrm>
          <a:custGeom>
            <a:avLst/>
            <a:gdLst>
              <a:gd name="connisteX0" fmla="*/ 0 w 875030"/>
              <a:gd name="connsiteY0" fmla="*/ 0 h 172085"/>
              <a:gd name="connisteX1" fmla="*/ 437515 w 875030"/>
              <a:gd name="connsiteY1" fmla="*/ 172085 h 172085"/>
              <a:gd name="connisteX2" fmla="*/ 875030 w 875030"/>
              <a:gd name="connsiteY2" fmla="*/ 0 h 1720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875030" h="172085">
                <a:moveTo>
                  <a:pt x="0" y="0"/>
                </a:moveTo>
                <a:cubicBezTo>
                  <a:pt x="78740" y="38100"/>
                  <a:pt x="262255" y="172085"/>
                  <a:pt x="437515" y="172085"/>
                </a:cubicBezTo>
                <a:cubicBezTo>
                  <a:pt x="612775" y="172085"/>
                  <a:pt x="796290" y="38100"/>
                  <a:pt x="875030" y="0"/>
                </a:cubicBezTo>
              </a:path>
            </a:pathLst>
          </a:custGeom>
          <a:ln w="444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7" name="图片 46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6811010" y="81280"/>
            <a:ext cx="772160" cy="772160"/>
          </a:xfrm>
          <a:prstGeom prst="rect">
            <a:avLst/>
          </a:prstGeom>
        </p:spPr>
      </p:pic>
      <p:pic>
        <p:nvPicPr>
          <p:cNvPr id="48" name="图片 47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2365" y="142240"/>
            <a:ext cx="650240" cy="650240"/>
          </a:xfrm>
          <a:prstGeom prst="rect">
            <a:avLst/>
          </a:prstGeom>
        </p:spPr>
      </p:pic>
      <p:pic>
        <p:nvPicPr>
          <p:cNvPr id="49" name="图片 48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9481820" y="81280"/>
            <a:ext cx="772160" cy="772160"/>
          </a:xfrm>
          <a:prstGeom prst="rect">
            <a:avLst/>
          </a:prstGeom>
        </p:spPr>
      </p:pic>
      <p:pic>
        <p:nvPicPr>
          <p:cNvPr id="50" name="图片 49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2805" y="1948815"/>
            <a:ext cx="650240" cy="650240"/>
          </a:xfrm>
          <a:prstGeom prst="rect">
            <a:avLst/>
          </a:prstGeom>
        </p:spPr>
      </p:pic>
      <p:pic>
        <p:nvPicPr>
          <p:cNvPr id="51" name="图片 50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6695440" y="1872615"/>
            <a:ext cx="772160" cy="772160"/>
          </a:xfrm>
          <a:prstGeom prst="rect">
            <a:avLst/>
          </a:prstGeom>
        </p:spPr>
      </p:pic>
      <p:pic>
        <p:nvPicPr>
          <p:cNvPr id="52" name="图片 5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37750" y="1948815"/>
            <a:ext cx="650240" cy="650240"/>
          </a:xfrm>
          <a:prstGeom prst="rect">
            <a:avLst/>
          </a:prstGeom>
        </p:spPr>
      </p:pic>
      <p:pic>
        <p:nvPicPr>
          <p:cNvPr id="53" name="图片 52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9481820" y="1826895"/>
            <a:ext cx="772160" cy="772160"/>
          </a:xfrm>
          <a:prstGeom prst="rect">
            <a:avLst/>
          </a:prstGeom>
        </p:spPr>
      </p:pic>
      <p:pic>
        <p:nvPicPr>
          <p:cNvPr id="54" name="图片 5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695" y="3785235"/>
            <a:ext cx="650240" cy="650240"/>
          </a:xfrm>
          <a:prstGeom prst="rect">
            <a:avLst/>
          </a:prstGeom>
        </p:spPr>
      </p:pic>
      <p:pic>
        <p:nvPicPr>
          <p:cNvPr id="55" name="图片 54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1172845" y="3724275"/>
            <a:ext cx="772160" cy="772160"/>
          </a:xfrm>
          <a:prstGeom prst="rect">
            <a:avLst/>
          </a:prstGeom>
        </p:spPr>
      </p:pic>
      <p:pic>
        <p:nvPicPr>
          <p:cNvPr id="56" name="图片 55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4955" y="5290185"/>
            <a:ext cx="650240" cy="650240"/>
          </a:xfrm>
          <a:prstGeom prst="rect">
            <a:avLst/>
          </a:prstGeom>
        </p:spPr>
      </p:pic>
      <p:pic>
        <p:nvPicPr>
          <p:cNvPr id="57" name="图片 56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1077595" y="5233035"/>
            <a:ext cx="772160" cy="772160"/>
          </a:xfrm>
          <a:prstGeom prst="rect">
            <a:avLst/>
          </a:prstGeom>
        </p:spPr>
      </p:pic>
      <p:pic>
        <p:nvPicPr>
          <p:cNvPr id="59" name="图片 58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3366135" y="5290185"/>
            <a:ext cx="772160" cy="772160"/>
          </a:xfrm>
          <a:prstGeom prst="rect">
            <a:avLst/>
          </a:prstGeom>
        </p:spPr>
      </p:pic>
      <p:pic>
        <p:nvPicPr>
          <p:cNvPr id="60" name="图片 59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4060825" y="5316855"/>
            <a:ext cx="772160" cy="772160"/>
          </a:xfrm>
          <a:prstGeom prst="rect">
            <a:avLst/>
          </a:prstGeom>
        </p:spPr>
      </p:pic>
      <p:pic>
        <p:nvPicPr>
          <p:cNvPr id="61" name="图片 60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3576320" y="3652520"/>
            <a:ext cx="772160" cy="772160"/>
          </a:xfrm>
          <a:prstGeom prst="rect">
            <a:avLst/>
          </a:prstGeom>
        </p:spPr>
      </p:pic>
      <p:pic>
        <p:nvPicPr>
          <p:cNvPr id="62" name="图片 61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4226560" y="3652520"/>
            <a:ext cx="772160" cy="772160"/>
          </a:xfrm>
          <a:prstGeom prst="rect">
            <a:avLst/>
          </a:prstGeom>
        </p:spPr>
      </p:pic>
      <p:pic>
        <p:nvPicPr>
          <p:cNvPr id="58" name="图片 57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0275" y="142240"/>
            <a:ext cx="650240" cy="650240"/>
          </a:xfrm>
          <a:prstGeom prst="rect">
            <a:avLst/>
          </a:prstGeom>
        </p:spPr>
      </p:pic>
      <p:pic>
        <p:nvPicPr>
          <p:cNvPr id="63" name="图片 6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165" y="142240"/>
            <a:ext cx="650240" cy="650240"/>
          </a:xfrm>
          <a:prstGeom prst="rect">
            <a:avLst/>
          </a:prstGeom>
        </p:spPr>
      </p:pic>
      <p:pic>
        <p:nvPicPr>
          <p:cNvPr id="64" name="图片 6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3005" y="142240"/>
            <a:ext cx="650240" cy="650240"/>
          </a:xfrm>
          <a:prstGeom prst="rect">
            <a:avLst/>
          </a:prstGeom>
        </p:spPr>
      </p:pic>
      <p:pic>
        <p:nvPicPr>
          <p:cNvPr id="65" name="图片 6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142240"/>
            <a:ext cx="650240" cy="650240"/>
          </a:xfrm>
          <a:prstGeom prst="rect">
            <a:avLst/>
          </a:prstGeom>
        </p:spPr>
      </p:pic>
      <p:pic>
        <p:nvPicPr>
          <p:cNvPr id="70" name="图片 69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3590" y="1994535"/>
            <a:ext cx="650240" cy="650240"/>
          </a:xfrm>
          <a:prstGeom prst="rect">
            <a:avLst/>
          </a:prstGeom>
        </p:spPr>
      </p:pic>
      <p:pic>
        <p:nvPicPr>
          <p:cNvPr id="71" name="图片 70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8480" y="1994535"/>
            <a:ext cx="650240" cy="650240"/>
          </a:xfrm>
          <a:prstGeom prst="rect">
            <a:avLst/>
          </a:prstGeom>
        </p:spPr>
      </p:pic>
      <p:pic>
        <p:nvPicPr>
          <p:cNvPr id="72" name="图片 7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6320" y="1994535"/>
            <a:ext cx="650240" cy="650240"/>
          </a:xfrm>
          <a:prstGeom prst="rect">
            <a:avLst/>
          </a:prstGeom>
        </p:spPr>
      </p:pic>
      <p:pic>
        <p:nvPicPr>
          <p:cNvPr id="73" name="图片 7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4955" y="1994535"/>
            <a:ext cx="650240" cy="650240"/>
          </a:xfrm>
          <a:prstGeom prst="rect">
            <a:avLst/>
          </a:prstGeom>
        </p:spPr>
      </p:pic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2805" y="5233035"/>
            <a:ext cx="650240" cy="650240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3370" y="5233035"/>
            <a:ext cx="650240" cy="650240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3610" y="3652520"/>
            <a:ext cx="650240" cy="650240"/>
          </a:xfrm>
          <a:prstGeom prst="rect">
            <a:avLst/>
          </a:prstGeom>
        </p:spPr>
      </p:pic>
      <p:pic>
        <p:nvPicPr>
          <p:cNvPr id="5" name="图片 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5440" y="3663315"/>
            <a:ext cx="650240" cy="650240"/>
          </a:xfrm>
          <a:prstGeom prst="rect">
            <a:avLst/>
          </a:prstGeom>
        </p:spPr>
      </p:pic>
      <p:pic>
        <p:nvPicPr>
          <p:cNvPr id="107" name="图片 106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7111365" y="926465"/>
            <a:ext cx="480060" cy="463550"/>
          </a:xfrm>
          <a:prstGeom prst="rect">
            <a:avLst/>
          </a:prstGeom>
        </p:spPr>
      </p:pic>
      <p:pic>
        <p:nvPicPr>
          <p:cNvPr id="108" name="图片 107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9406255" y="853440"/>
            <a:ext cx="480060" cy="463550"/>
          </a:xfrm>
          <a:prstGeom prst="rect">
            <a:avLst/>
          </a:prstGeom>
        </p:spPr>
      </p:pic>
      <p:pic>
        <p:nvPicPr>
          <p:cNvPr id="109" name="图片 108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1433830" y="4435475"/>
            <a:ext cx="480060" cy="463550"/>
          </a:xfrm>
          <a:prstGeom prst="rect">
            <a:avLst/>
          </a:prstGeom>
        </p:spPr>
      </p:pic>
      <p:pic>
        <p:nvPicPr>
          <p:cNvPr id="110" name="图片 109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1370330" y="5934710"/>
            <a:ext cx="480060" cy="463550"/>
          </a:xfrm>
          <a:prstGeom prst="rect">
            <a:avLst/>
          </a:prstGeom>
        </p:spPr>
      </p:pic>
      <p:pic>
        <p:nvPicPr>
          <p:cNvPr id="111" name="图片 110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9773920" y="2630170"/>
            <a:ext cx="480060" cy="463550"/>
          </a:xfrm>
          <a:prstGeom prst="rect">
            <a:avLst/>
          </a:prstGeom>
        </p:spPr>
      </p:pic>
      <p:pic>
        <p:nvPicPr>
          <p:cNvPr id="112" name="图片 111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6957060" y="2644775"/>
            <a:ext cx="480060" cy="463550"/>
          </a:xfrm>
          <a:prstGeom prst="rect">
            <a:avLst/>
          </a:prstGeom>
        </p:spPr>
      </p:pic>
      <p:pic>
        <p:nvPicPr>
          <p:cNvPr id="113" name="图片 112" descr="微信图片_202011042133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80" y="969010"/>
            <a:ext cx="611505" cy="567690"/>
          </a:xfrm>
          <a:prstGeom prst="rect">
            <a:avLst/>
          </a:prstGeom>
        </p:spPr>
      </p:pic>
      <p:pic>
        <p:nvPicPr>
          <p:cNvPr id="114" name="图片 113" descr="微信图片_202011042133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25" y="2874645"/>
            <a:ext cx="611505" cy="567690"/>
          </a:xfrm>
          <a:prstGeom prst="rect">
            <a:avLst/>
          </a:prstGeom>
        </p:spPr>
      </p:pic>
      <p:pic>
        <p:nvPicPr>
          <p:cNvPr id="115" name="图片 114" descr="微信图片_202011042133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780" y="930910"/>
            <a:ext cx="611505" cy="567690"/>
          </a:xfrm>
          <a:prstGeom prst="rect">
            <a:avLst/>
          </a:prstGeom>
        </p:spPr>
      </p:pic>
      <p:pic>
        <p:nvPicPr>
          <p:cNvPr id="116" name="图片 115" descr="微信图片_202011042133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330" y="2874645"/>
            <a:ext cx="611505" cy="567690"/>
          </a:xfrm>
          <a:prstGeom prst="rect">
            <a:avLst/>
          </a:prstGeom>
        </p:spPr>
      </p:pic>
      <p:pic>
        <p:nvPicPr>
          <p:cNvPr id="117" name="图片 116" descr="微信图片_202011042133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785" y="1009015"/>
            <a:ext cx="611505" cy="567690"/>
          </a:xfrm>
          <a:prstGeom prst="rect">
            <a:avLst/>
          </a:prstGeom>
        </p:spPr>
      </p:pic>
      <p:pic>
        <p:nvPicPr>
          <p:cNvPr id="118" name="图片 117" descr="微信图片_202011042133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530" y="1009015"/>
            <a:ext cx="611505" cy="567690"/>
          </a:xfrm>
          <a:prstGeom prst="rect">
            <a:avLst/>
          </a:prstGeom>
        </p:spPr>
      </p:pic>
      <p:pic>
        <p:nvPicPr>
          <p:cNvPr id="119" name="图片 118" descr="微信图片_202011042133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955" y="2874645"/>
            <a:ext cx="611505" cy="567690"/>
          </a:xfrm>
          <a:prstGeom prst="rect">
            <a:avLst/>
          </a:prstGeom>
        </p:spPr>
      </p:pic>
      <p:pic>
        <p:nvPicPr>
          <p:cNvPr id="120" name="图片 119" descr="微信图片_202011042133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480" y="2874645"/>
            <a:ext cx="611505" cy="567690"/>
          </a:xfrm>
          <a:prstGeom prst="rect">
            <a:avLst/>
          </a:prstGeom>
        </p:spPr>
      </p:pic>
      <p:pic>
        <p:nvPicPr>
          <p:cNvPr id="121" name="图片 120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6565265" y="2644775"/>
            <a:ext cx="480060" cy="463550"/>
          </a:xfrm>
          <a:prstGeom prst="rect">
            <a:avLst/>
          </a:prstGeom>
        </p:spPr>
      </p:pic>
      <p:pic>
        <p:nvPicPr>
          <p:cNvPr id="122" name="图片 121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7345680" y="2644775"/>
            <a:ext cx="480060" cy="463550"/>
          </a:xfrm>
          <a:prstGeom prst="rect">
            <a:avLst/>
          </a:prstGeom>
        </p:spPr>
      </p:pic>
      <p:pic>
        <p:nvPicPr>
          <p:cNvPr id="123" name="图片 122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10107930" y="2644775"/>
            <a:ext cx="480060" cy="463550"/>
          </a:xfrm>
          <a:prstGeom prst="rect">
            <a:avLst/>
          </a:prstGeom>
        </p:spPr>
      </p:pic>
      <p:pic>
        <p:nvPicPr>
          <p:cNvPr id="124" name="图片 123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9406255" y="2644775"/>
            <a:ext cx="480060" cy="463550"/>
          </a:xfrm>
          <a:prstGeom prst="rect">
            <a:avLst/>
          </a:prstGeom>
        </p:spPr>
      </p:pic>
      <p:pic>
        <p:nvPicPr>
          <p:cNvPr id="125" name="图片 124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10198735" y="853440"/>
            <a:ext cx="480060" cy="463550"/>
          </a:xfrm>
          <a:prstGeom prst="rect">
            <a:avLst/>
          </a:prstGeom>
        </p:spPr>
      </p:pic>
      <p:pic>
        <p:nvPicPr>
          <p:cNvPr id="126" name="图片 125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9773920" y="853440"/>
            <a:ext cx="480060" cy="463550"/>
          </a:xfrm>
          <a:prstGeom prst="rect">
            <a:avLst/>
          </a:prstGeom>
        </p:spPr>
      </p:pic>
      <p:pic>
        <p:nvPicPr>
          <p:cNvPr id="127" name="图片 126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6695440" y="926465"/>
            <a:ext cx="480060" cy="463550"/>
          </a:xfrm>
          <a:prstGeom prst="rect">
            <a:avLst/>
          </a:prstGeom>
        </p:spPr>
      </p:pic>
      <p:pic>
        <p:nvPicPr>
          <p:cNvPr id="128" name="图片 127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7467600" y="926465"/>
            <a:ext cx="480060" cy="463550"/>
          </a:xfrm>
          <a:prstGeom prst="rect">
            <a:avLst/>
          </a:prstGeom>
        </p:spPr>
      </p:pic>
      <p:pic>
        <p:nvPicPr>
          <p:cNvPr id="129" name="图片 128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1793875" y="4435475"/>
            <a:ext cx="480060" cy="463550"/>
          </a:xfrm>
          <a:prstGeom prst="rect">
            <a:avLst/>
          </a:prstGeom>
        </p:spPr>
      </p:pic>
      <p:pic>
        <p:nvPicPr>
          <p:cNvPr id="130" name="图片 129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1100455" y="4435475"/>
            <a:ext cx="480060" cy="463550"/>
          </a:xfrm>
          <a:prstGeom prst="rect">
            <a:avLst/>
          </a:prstGeom>
        </p:spPr>
      </p:pic>
      <p:pic>
        <p:nvPicPr>
          <p:cNvPr id="131" name="图片 130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1713230" y="5945505"/>
            <a:ext cx="480060" cy="463550"/>
          </a:xfrm>
          <a:prstGeom prst="rect">
            <a:avLst/>
          </a:prstGeom>
        </p:spPr>
      </p:pic>
      <p:pic>
        <p:nvPicPr>
          <p:cNvPr id="132" name="图片 131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1015365" y="5945505"/>
            <a:ext cx="480060" cy="463550"/>
          </a:xfrm>
          <a:prstGeom prst="rect">
            <a:avLst/>
          </a:prstGeom>
        </p:spPr>
      </p:pic>
      <p:pic>
        <p:nvPicPr>
          <p:cNvPr id="133" name="图片 132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3721735" y="6062345"/>
            <a:ext cx="480060" cy="463550"/>
          </a:xfrm>
          <a:prstGeom prst="rect">
            <a:avLst/>
          </a:prstGeom>
        </p:spPr>
      </p:pic>
      <p:pic>
        <p:nvPicPr>
          <p:cNvPr id="134" name="图片 133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3992245" y="6062345"/>
            <a:ext cx="480060" cy="463550"/>
          </a:xfrm>
          <a:prstGeom prst="rect">
            <a:avLst/>
          </a:prstGeom>
        </p:spPr>
      </p:pic>
      <p:pic>
        <p:nvPicPr>
          <p:cNvPr id="135" name="图片 134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3347720" y="6062345"/>
            <a:ext cx="480060" cy="463550"/>
          </a:xfrm>
          <a:prstGeom prst="rect">
            <a:avLst/>
          </a:prstGeom>
        </p:spPr>
      </p:pic>
      <p:pic>
        <p:nvPicPr>
          <p:cNvPr id="136" name="图片 135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3893820" y="4435475"/>
            <a:ext cx="480060" cy="463550"/>
          </a:xfrm>
          <a:prstGeom prst="rect">
            <a:avLst/>
          </a:prstGeom>
        </p:spPr>
      </p:pic>
      <p:pic>
        <p:nvPicPr>
          <p:cNvPr id="137" name="图片 136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4226560" y="4435475"/>
            <a:ext cx="480060" cy="463550"/>
          </a:xfrm>
          <a:prstGeom prst="rect">
            <a:avLst/>
          </a:prstGeom>
        </p:spPr>
      </p:pic>
      <p:pic>
        <p:nvPicPr>
          <p:cNvPr id="138" name="图片 137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3512185" y="4435475"/>
            <a:ext cx="480060" cy="463550"/>
          </a:xfrm>
          <a:prstGeom prst="rect">
            <a:avLst/>
          </a:prstGeom>
        </p:spPr>
      </p:pic>
      <p:pic>
        <p:nvPicPr>
          <p:cNvPr id="139" name="图片 138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4580255" y="4424680"/>
            <a:ext cx="480060" cy="463550"/>
          </a:xfrm>
          <a:prstGeom prst="rect">
            <a:avLst/>
          </a:prstGeom>
        </p:spPr>
      </p:pic>
      <p:pic>
        <p:nvPicPr>
          <p:cNvPr id="140" name="图片 139" descr="微信图片_2020110421332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9803" t="18530" r="11443" b="22755"/>
          <a:stretch>
            <a:fillRect/>
          </a:stretch>
        </p:blipFill>
        <p:spPr>
          <a:xfrm>
            <a:off x="4372610" y="6062345"/>
            <a:ext cx="480060" cy="463550"/>
          </a:xfrm>
          <a:prstGeom prst="rect">
            <a:avLst/>
          </a:prstGeom>
        </p:spPr>
      </p:pic>
      <p:cxnSp>
        <p:nvCxnSpPr>
          <p:cNvPr id="141" name="直接连接符 140"/>
          <p:cNvCxnSpPr/>
          <p:nvPr/>
        </p:nvCxnSpPr>
        <p:spPr>
          <a:xfrm>
            <a:off x="5857240" y="218440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>
            <a:off x="8802370" y="218440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>
            <a:off x="3054985" y="1932305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/>
        </p:nvCxnSpPr>
        <p:spPr>
          <a:xfrm>
            <a:off x="5857240" y="1932305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>
            <a:off x="8802370" y="1917700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>
            <a:off x="3054985" y="3632200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>
            <a:off x="5857240" y="3621405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>
            <a:off x="8802370" y="3621405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>
            <a:off x="3054985" y="5292725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>
            <a:off x="5857240" y="5233035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3070860" y="213995"/>
            <a:ext cx="0" cy="7124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2" name="图片 151" descr="微信图片_202011042133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AF4">
                  <a:alpha val="100000"/>
                </a:srgbClr>
              </a:clrFrom>
              <a:clrTo>
                <a:srgbClr val="FFFAF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5960" y="4530725"/>
            <a:ext cx="611505" cy="567690"/>
          </a:xfrm>
          <a:prstGeom prst="rect">
            <a:avLst/>
          </a:prstGeom>
        </p:spPr>
      </p:pic>
      <p:pic>
        <p:nvPicPr>
          <p:cNvPr id="153" name="图片 152" descr="微信图片_202011042133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0" y="6247130"/>
            <a:ext cx="611505" cy="567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011042158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440" y="0"/>
            <a:ext cx="1150175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0110409231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0369" y="1460311"/>
            <a:ext cx="7260610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活动目标：</a:t>
            </a:r>
            <a:endParaRPr lang="en-US" altLang="zh-CN" sz="3200" b="1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、了解歌词内容，</a:t>
            </a:r>
            <a:r>
              <a:rPr lang="zh-CN" altLang="en-US" sz="2800" dirty="0" smtClean="0">
                <a:sym typeface="+mn-ea"/>
              </a:rPr>
              <a:t>学习唱名</a:t>
            </a:r>
            <a:r>
              <a:rPr lang="en-US" altLang="zh-CN" sz="2800" dirty="0" err="1" smtClean="0">
                <a:sym typeface="+mn-ea"/>
              </a:rPr>
              <a:t>ti</a:t>
            </a:r>
            <a:r>
              <a:rPr lang="en-US" altLang="zh-CN" sz="2800" dirty="0" smtClean="0">
                <a:sym typeface="+mn-ea"/>
              </a:rPr>
              <a:t> </a:t>
            </a:r>
            <a:r>
              <a:rPr lang="en-US" altLang="zh-CN" sz="2800" dirty="0" err="1" smtClean="0">
                <a:sym typeface="+mn-ea"/>
              </a:rPr>
              <a:t>ti</a:t>
            </a:r>
            <a:r>
              <a:rPr lang="en-US" altLang="zh-CN" sz="2800" dirty="0" smtClean="0">
                <a:sym typeface="+mn-ea"/>
              </a:rPr>
              <a:t> </a:t>
            </a:r>
            <a:r>
              <a:rPr lang="en-US" altLang="zh-CN" sz="2800" dirty="0" err="1" smtClean="0">
                <a:sym typeface="+mn-ea"/>
              </a:rPr>
              <a:t>ta</a:t>
            </a:r>
            <a:r>
              <a:rPr lang="zh-CN" altLang="en-US" sz="2800" dirty="0" err="1" smtClean="0">
                <a:sym typeface="+mn-ea"/>
              </a:rPr>
              <a:t>。</a:t>
            </a:r>
            <a:endParaRPr lang="zh-CN" altLang="en-US" sz="2800" dirty="0" smtClean="0">
              <a:sym typeface="+mn-ea"/>
            </a:endParaRPr>
          </a:p>
          <a:p>
            <a:endParaRPr lang="zh-CN" altLang="en-US" sz="2800" dirty="0" smtClean="0">
              <a:sym typeface="+mn-ea"/>
            </a:endParaRPr>
          </a:p>
          <a:p>
            <a:r>
              <a:rPr lang="en-US" altLang="zh-CN" sz="2800" dirty="0" smtClean="0">
                <a:sym typeface="+mn-ea"/>
              </a:rPr>
              <a:t>2</a:t>
            </a:r>
            <a:r>
              <a:rPr lang="zh-CN" altLang="zh-CN" sz="2800" dirty="0" smtClean="0">
                <a:sym typeface="+mn-ea"/>
              </a:rPr>
              <a:t>、</a:t>
            </a:r>
            <a:r>
              <a:rPr lang="zh-CN" altLang="en-US" sz="2800" dirty="0" smtClean="0">
                <a:sym typeface="+mn-ea"/>
              </a:rPr>
              <a:t>运用肢体及乐器感应歌曲中的固定节奏。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3</a:t>
            </a:r>
            <a:r>
              <a:rPr lang="zh-CN" altLang="en-US" sz="2800" dirty="0" smtClean="0"/>
              <a:t>、</a:t>
            </a:r>
            <a:r>
              <a:rPr lang="zh-CN" altLang="en-US" sz="2800" dirty="0" smtClean="0">
                <a:sym typeface="+mn-ea"/>
              </a:rPr>
              <a:t>掌握歌曲的节奏型，看图学唱歌曲，体会演唱的乐趣。</a:t>
            </a:r>
            <a:endParaRPr lang="zh-CN" altLang="en-US" sz="2800" dirty="0" smtClean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011032325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140" y="-635"/>
            <a:ext cx="1096708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>
            <a:off x="1440180" y="1433195"/>
            <a:ext cx="452882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440180" y="5312410"/>
            <a:ext cx="7892415" cy="15875"/>
          </a:xfrm>
          <a:prstGeom prst="line">
            <a:avLst/>
          </a:prstGeom>
          <a:ln w="146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图片 1" descr="火车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38580" y="818515"/>
            <a:ext cx="531495" cy="614680"/>
          </a:xfrm>
          <a:prstGeom prst="rect">
            <a:avLst/>
          </a:prstGeom>
        </p:spPr>
      </p:pic>
      <p:pic>
        <p:nvPicPr>
          <p:cNvPr id="7" name="图片 6" descr="火车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440180" y="4555490"/>
            <a:ext cx="531495" cy="614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71042 -0.003519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620781 -0.004537 " pathEditMode="relative" ptsTypes="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任意多边形 6"/>
          <p:cNvSpPr/>
          <p:nvPr/>
        </p:nvSpPr>
        <p:spPr>
          <a:xfrm>
            <a:off x="1329055" y="594360"/>
            <a:ext cx="9278620" cy="2406015"/>
          </a:xfrm>
          <a:custGeom>
            <a:avLst/>
            <a:gdLst>
              <a:gd name="connisteX0" fmla="*/ 0 w 8296910"/>
              <a:gd name="connsiteY0" fmla="*/ 2185035 h 2185035"/>
              <a:gd name="connisteX1" fmla="*/ 4132580 w 8296910"/>
              <a:gd name="connsiteY1" fmla="*/ 0 h 2185035"/>
              <a:gd name="connisteX2" fmla="*/ 8296910 w 8296910"/>
              <a:gd name="connsiteY2" fmla="*/ 2185035 h 218503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8296910" h="2185035">
                <a:moveTo>
                  <a:pt x="0" y="2185035"/>
                </a:moveTo>
                <a:cubicBezTo>
                  <a:pt x="742950" y="1704340"/>
                  <a:pt x="2473325" y="0"/>
                  <a:pt x="4132580" y="0"/>
                </a:cubicBezTo>
                <a:cubicBezTo>
                  <a:pt x="5791835" y="0"/>
                  <a:pt x="7546975" y="1704340"/>
                  <a:pt x="8296910" y="2185035"/>
                </a:cubicBezTo>
              </a:path>
            </a:pathLst>
          </a:custGeom>
          <a:noFill/>
          <a:ln w="793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329055" y="4283710"/>
            <a:ext cx="9817100" cy="1551305"/>
          </a:xfrm>
          <a:custGeom>
            <a:avLst/>
            <a:gdLst>
              <a:gd name="connisteX0" fmla="*/ 0 w 10165080"/>
              <a:gd name="connsiteY0" fmla="*/ 1203520 h 1329885"/>
              <a:gd name="connisteX1" fmla="*/ 2644140 w 10165080"/>
              <a:gd name="connsiteY1" fmla="*/ 195 h 1329885"/>
              <a:gd name="connisteX2" fmla="*/ 5256530 w 10165080"/>
              <a:gd name="connsiteY2" fmla="*/ 1282895 h 1329885"/>
              <a:gd name="connisteX3" fmla="*/ 7790180 w 10165080"/>
              <a:gd name="connsiteY3" fmla="*/ 63695 h 1329885"/>
              <a:gd name="connisteX4" fmla="*/ 10165080 w 10165080"/>
              <a:gd name="connsiteY4" fmla="*/ 1329885 h 13298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0165080" h="1329886">
                <a:moveTo>
                  <a:pt x="0" y="1203521"/>
                </a:moveTo>
                <a:cubicBezTo>
                  <a:pt x="476885" y="937456"/>
                  <a:pt x="1592580" y="-15679"/>
                  <a:pt x="2644140" y="196"/>
                </a:cubicBezTo>
                <a:cubicBezTo>
                  <a:pt x="3695700" y="16071"/>
                  <a:pt x="4227195" y="1270196"/>
                  <a:pt x="5256530" y="1282896"/>
                </a:cubicBezTo>
                <a:cubicBezTo>
                  <a:pt x="6285865" y="1295596"/>
                  <a:pt x="6808470" y="54171"/>
                  <a:pt x="7790180" y="63696"/>
                </a:cubicBezTo>
                <a:cubicBezTo>
                  <a:pt x="8771890" y="73221"/>
                  <a:pt x="9740900" y="1052391"/>
                  <a:pt x="10165080" y="1329886"/>
                </a:cubicBezTo>
              </a:path>
            </a:pathLst>
          </a:custGeom>
          <a:noFill/>
          <a:ln w="793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火车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9920000" flipH="1">
            <a:off x="1059815" y="2296795"/>
            <a:ext cx="531495" cy="614680"/>
          </a:xfrm>
          <a:prstGeom prst="rect">
            <a:avLst/>
          </a:prstGeom>
        </p:spPr>
      </p:pic>
      <p:pic>
        <p:nvPicPr>
          <p:cNvPr id="10" name="图片 9" descr="火车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9920000" flipH="1">
            <a:off x="1059815" y="4989195"/>
            <a:ext cx="531495" cy="614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66406 -0.077037 0.218437 -0.351481 0.371406 -0.348704 C 0.524375 -0.345926 0.693646 -0.065648 0.764896 0.013796 " pathEditMode="relative" ptsTypes="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39115 -0.050000 0.131146 -0.228611 0.216875 -0.226296 C 0.302604 -0.223981 0.347031 0.011111 0.428594 0.011574 C 0.510156 0.012037 0.544427 -0.227222 0.624687 -0.223981 C 0.704948 -0.220741 0.792760 -0.027315 0.829896 0.027685 " pathEditMode="relative" ptsTypes="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7015" y="1040765"/>
            <a:ext cx="4376420" cy="4376420"/>
          </a:xfrm>
          <a:prstGeom prst="rect">
            <a:avLst/>
          </a:prstGeom>
        </p:spPr>
      </p:pic>
      <p:pic>
        <p:nvPicPr>
          <p:cNvPr id="3" name="图片 2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1153160" y="812800"/>
            <a:ext cx="4604385" cy="4604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5680" y="269240"/>
            <a:ext cx="950595" cy="950595"/>
          </a:xfrm>
          <a:prstGeom prst="rect">
            <a:avLst/>
          </a:prstGeom>
        </p:spPr>
      </p:pic>
      <p:sp>
        <p:nvSpPr>
          <p:cNvPr id="45" name="任意多边形 44"/>
          <p:cNvSpPr/>
          <p:nvPr/>
        </p:nvSpPr>
        <p:spPr>
          <a:xfrm>
            <a:off x="6971030" y="4509770"/>
            <a:ext cx="875030" cy="172085"/>
          </a:xfrm>
          <a:custGeom>
            <a:avLst/>
            <a:gdLst>
              <a:gd name="connisteX0" fmla="*/ 0 w 875030"/>
              <a:gd name="connsiteY0" fmla="*/ 0 h 172085"/>
              <a:gd name="connisteX1" fmla="*/ 437515 w 875030"/>
              <a:gd name="connsiteY1" fmla="*/ 172085 h 172085"/>
              <a:gd name="connisteX2" fmla="*/ 875030 w 875030"/>
              <a:gd name="connsiteY2" fmla="*/ 0 h 1720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875030" h="172085">
                <a:moveTo>
                  <a:pt x="0" y="0"/>
                </a:moveTo>
                <a:cubicBezTo>
                  <a:pt x="78740" y="38100"/>
                  <a:pt x="262255" y="172085"/>
                  <a:pt x="437515" y="172085"/>
                </a:cubicBezTo>
                <a:cubicBezTo>
                  <a:pt x="612775" y="172085"/>
                  <a:pt x="796290" y="38100"/>
                  <a:pt x="875030" y="0"/>
                </a:cubicBezTo>
              </a:path>
            </a:pathLst>
          </a:custGeom>
          <a:ln w="444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6811010" y="6104890"/>
            <a:ext cx="875030" cy="172085"/>
          </a:xfrm>
          <a:custGeom>
            <a:avLst/>
            <a:gdLst>
              <a:gd name="connisteX0" fmla="*/ 0 w 875030"/>
              <a:gd name="connsiteY0" fmla="*/ 0 h 172085"/>
              <a:gd name="connisteX1" fmla="*/ 437515 w 875030"/>
              <a:gd name="connsiteY1" fmla="*/ 172085 h 172085"/>
              <a:gd name="connisteX2" fmla="*/ 875030 w 875030"/>
              <a:gd name="connsiteY2" fmla="*/ 0 h 1720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875030" h="172085">
                <a:moveTo>
                  <a:pt x="0" y="0"/>
                </a:moveTo>
                <a:cubicBezTo>
                  <a:pt x="78740" y="38100"/>
                  <a:pt x="262255" y="172085"/>
                  <a:pt x="437515" y="172085"/>
                </a:cubicBezTo>
                <a:cubicBezTo>
                  <a:pt x="612775" y="172085"/>
                  <a:pt x="796290" y="38100"/>
                  <a:pt x="875030" y="0"/>
                </a:cubicBezTo>
              </a:path>
            </a:pathLst>
          </a:custGeom>
          <a:ln w="444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7" name="图片 46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6446520" y="90805"/>
            <a:ext cx="1129030" cy="1129030"/>
          </a:xfrm>
          <a:prstGeom prst="rect">
            <a:avLst/>
          </a:prstGeom>
        </p:spPr>
      </p:pic>
      <p:pic>
        <p:nvPicPr>
          <p:cNvPr id="48" name="图片 47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2365" y="269240"/>
            <a:ext cx="950595" cy="950595"/>
          </a:xfrm>
          <a:prstGeom prst="rect">
            <a:avLst/>
          </a:prstGeom>
        </p:spPr>
      </p:pic>
      <p:pic>
        <p:nvPicPr>
          <p:cNvPr id="49" name="图片 48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9181465" y="90805"/>
            <a:ext cx="1129030" cy="1129030"/>
          </a:xfrm>
          <a:prstGeom prst="rect">
            <a:avLst/>
          </a:prstGeom>
        </p:spPr>
      </p:pic>
      <p:pic>
        <p:nvPicPr>
          <p:cNvPr id="50" name="图片 49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2805" y="1806575"/>
            <a:ext cx="950595" cy="950595"/>
          </a:xfrm>
          <a:prstGeom prst="rect">
            <a:avLst/>
          </a:prstGeom>
        </p:spPr>
      </p:pic>
      <p:pic>
        <p:nvPicPr>
          <p:cNvPr id="51" name="图片 50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6351905" y="1673860"/>
            <a:ext cx="1129030" cy="1129030"/>
          </a:xfrm>
          <a:prstGeom prst="rect">
            <a:avLst/>
          </a:prstGeom>
        </p:spPr>
      </p:pic>
      <p:pic>
        <p:nvPicPr>
          <p:cNvPr id="52" name="图片 5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37750" y="1806575"/>
            <a:ext cx="950595" cy="950595"/>
          </a:xfrm>
          <a:prstGeom prst="rect">
            <a:avLst/>
          </a:prstGeom>
        </p:spPr>
      </p:pic>
      <p:pic>
        <p:nvPicPr>
          <p:cNvPr id="53" name="图片 52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9086850" y="1673860"/>
            <a:ext cx="1129030" cy="1129030"/>
          </a:xfrm>
          <a:prstGeom prst="rect">
            <a:avLst/>
          </a:prstGeom>
        </p:spPr>
      </p:pic>
      <p:pic>
        <p:nvPicPr>
          <p:cNvPr id="54" name="图片 5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695" y="3642995"/>
            <a:ext cx="950595" cy="950595"/>
          </a:xfrm>
          <a:prstGeom prst="rect">
            <a:avLst/>
          </a:prstGeom>
        </p:spPr>
      </p:pic>
      <p:pic>
        <p:nvPicPr>
          <p:cNvPr id="55" name="图片 54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772795" y="3510280"/>
            <a:ext cx="1129030" cy="1129030"/>
          </a:xfrm>
          <a:prstGeom prst="rect">
            <a:avLst/>
          </a:prstGeom>
        </p:spPr>
      </p:pic>
      <p:pic>
        <p:nvPicPr>
          <p:cNvPr id="56" name="图片 55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1470" y="5174615"/>
            <a:ext cx="950595" cy="950595"/>
          </a:xfrm>
          <a:prstGeom prst="rect">
            <a:avLst/>
          </a:prstGeom>
        </p:spPr>
      </p:pic>
      <p:pic>
        <p:nvPicPr>
          <p:cNvPr id="57" name="图片 56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772795" y="5090795"/>
            <a:ext cx="1129030" cy="1129030"/>
          </a:xfrm>
          <a:prstGeom prst="rect">
            <a:avLst/>
          </a:prstGeom>
        </p:spPr>
      </p:pic>
      <p:pic>
        <p:nvPicPr>
          <p:cNvPr id="59" name="图片 58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3366135" y="5147945"/>
            <a:ext cx="1129030" cy="1129030"/>
          </a:xfrm>
          <a:prstGeom prst="rect">
            <a:avLst/>
          </a:prstGeom>
        </p:spPr>
      </p:pic>
      <p:pic>
        <p:nvPicPr>
          <p:cNvPr id="60" name="图片 59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4258945" y="5174615"/>
            <a:ext cx="1129030" cy="1129030"/>
          </a:xfrm>
          <a:prstGeom prst="rect">
            <a:avLst/>
          </a:prstGeom>
        </p:spPr>
      </p:pic>
      <p:pic>
        <p:nvPicPr>
          <p:cNvPr id="61" name="图片 60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3576320" y="3510280"/>
            <a:ext cx="1129030" cy="1129030"/>
          </a:xfrm>
          <a:prstGeom prst="rect">
            <a:avLst/>
          </a:prstGeom>
        </p:spPr>
      </p:pic>
      <p:pic>
        <p:nvPicPr>
          <p:cNvPr id="62" name="图片 61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4427220" y="3510280"/>
            <a:ext cx="1129030" cy="1129030"/>
          </a:xfrm>
          <a:prstGeom prst="rect">
            <a:avLst/>
          </a:prstGeom>
        </p:spPr>
      </p:pic>
      <p:pic>
        <p:nvPicPr>
          <p:cNvPr id="58" name="图片 57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2330" y="269240"/>
            <a:ext cx="950595" cy="950595"/>
          </a:xfrm>
          <a:prstGeom prst="rect">
            <a:avLst/>
          </a:prstGeom>
        </p:spPr>
      </p:pic>
      <p:pic>
        <p:nvPicPr>
          <p:cNvPr id="63" name="图片 6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7380" y="269240"/>
            <a:ext cx="950595" cy="950595"/>
          </a:xfrm>
          <a:prstGeom prst="rect">
            <a:avLst/>
          </a:prstGeom>
        </p:spPr>
      </p:pic>
      <p:pic>
        <p:nvPicPr>
          <p:cNvPr id="64" name="图片 6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4755" y="269240"/>
            <a:ext cx="950595" cy="950595"/>
          </a:xfrm>
          <a:prstGeom prst="rect">
            <a:avLst/>
          </a:prstGeom>
        </p:spPr>
      </p:pic>
      <p:pic>
        <p:nvPicPr>
          <p:cNvPr id="65" name="图片 6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1470" y="269240"/>
            <a:ext cx="950595" cy="950595"/>
          </a:xfrm>
          <a:prstGeom prst="rect">
            <a:avLst/>
          </a:prstGeom>
        </p:spPr>
      </p:pic>
      <p:pic>
        <p:nvPicPr>
          <p:cNvPr id="70" name="图片 69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3590" y="1852295"/>
            <a:ext cx="950595" cy="950595"/>
          </a:xfrm>
          <a:prstGeom prst="rect">
            <a:avLst/>
          </a:prstGeom>
        </p:spPr>
      </p:pic>
      <p:pic>
        <p:nvPicPr>
          <p:cNvPr id="71" name="图片 70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8480" y="1852295"/>
            <a:ext cx="950595" cy="950595"/>
          </a:xfrm>
          <a:prstGeom prst="rect">
            <a:avLst/>
          </a:prstGeom>
        </p:spPr>
      </p:pic>
      <p:pic>
        <p:nvPicPr>
          <p:cNvPr id="72" name="图片 7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6320" y="1852295"/>
            <a:ext cx="950595" cy="950595"/>
          </a:xfrm>
          <a:prstGeom prst="rect">
            <a:avLst/>
          </a:prstGeom>
        </p:spPr>
      </p:pic>
      <p:pic>
        <p:nvPicPr>
          <p:cNvPr id="73" name="图片 7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4955" y="1852295"/>
            <a:ext cx="950595" cy="950595"/>
          </a:xfrm>
          <a:prstGeom prst="rect">
            <a:avLst/>
          </a:prstGeom>
        </p:spPr>
      </p:pic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2805" y="5090795"/>
            <a:ext cx="950595" cy="950595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5085" y="5090795"/>
            <a:ext cx="950595" cy="950595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3610" y="3510280"/>
            <a:ext cx="950595" cy="950595"/>
          </a:xfrm>
          <a:prstGeom prst="rect">
            <a:avLst/>
          </a:prstGeom>
        </p:spPr>
      </p:pic>
      <p:pic>
        <p:nvPicPr>
          <p:cNvPr id="5" name="图片 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6520" y="3510280"/>
            <a:ext cx="950595" cy="950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节奏拍手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95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1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5680" y="269240"/>
            <a:ext cx="950595" cy="950595"/>
          </a:xfrm>
          <a:prstGeom prst="rect">
            <a:avLst/>
          </a:prstGeom>
        </p:spPr>
      </p:pic>
      <p:sp>
        <p:nvSpPr>
          <p:cNvPr id="45" name="任意多边形 44"/>
          <p:cNvSpPr/>
          <p:nvPr/>
        </p:nvSpPr>
        <p:spPr>
          <a:xfrm>
            <a:off x="6971030" y="4509770"/>
            <a:ext cx="875030" cy="172085"/>
          </a:xfrm>
          <a:custGeom>
            <a:avLst/>
            <a:gdLst>
              <a:gd name="connisteX0" fmla="*/ 0 w 875030"/>
              <a:gd name="connsiteY0" fmla="*/ 0 h 172085"/>
              <a:gd name="connisteX1" fmla="*/ 437515 w 875030"/>
              <a:gd name="connsiteY1" fmla="*/ 172085 h 172085"/>
              <a:gd name="connisteX2" fmla="*/ 875030 w 875030"/>
              <a:gd name="connsiteY2" fmla="*/ 0 h 1720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875030" h="172085">
                <a:moveTo>
                  <a:pt x="0" y="0"/>
                </a:moveTo>
                <a:cubicBezTo>
                  <a:pt x="78740" y="38100"/>
                  <a:pt x="262255" y="172085"/>
                  <a:pt x="437515" y="172085"/>
                </a:cubicBezTo>
                <a:cubicBezTo>
                  <a:pt x="612775" y="172085"/>
                  <a:pt x="796290" y="38100"/>
                  <a:pt x="875030" y="0"/>
                </a:cubicBezTo>
              </a:path>
            </a:pathLst>
          </a:custGeom>
          <a:ln w="444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6811010" y="6104890"/>
            <a:ext cx="875030" cy="172085"/>
          </a:xfrm>
          <a:custGeom>
            <a:avLst/>
            <a:gdLst>
              <a:gd name="connisteX0" fmla="*/ 0 w 875030"/>
              <a:gd name="connsiteY0" fmla="*/ 0 h 172085"/>
              <a:gd name="connisteX1" fmla="*/ 437515 w 875030"/>
              <a:gd name="connsiteY1" fmla="*/ 172085 h 172085"/>
              <a:gd name="connisteX2" fmla="*/ 875030 w 875030"/>
              <a:gd name="connsiteY2" fmla="*/ 0 h 1720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875030" h="172085">
                <a:moveTo>
                  <a:pt x="0" y="0"/>
                </a:moveTo>
                <a:cubicBezTo>
                  <a:pt x="78740" y="38100"/>
                  <a:pt x="262255" y="172085"/>
                  <a:pt x="437515" y="172085"/>
                </a:cubicBezTo>
                <a:cubicBezTo>
                  <a:pt x="612775" y="172085"/>
                  <a:pt x="796290" y="38100"/>
                  <a:pt x="875030" y="0"/>
                </a:cubicBezTo>
              </a:path>
            </a:pathLst>
          </a:custGeom>
          <a:ln w="444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7" name="图片 46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6446520" y="90805"/>
            <a:ext cx="1129030" cy="1129030"/>
          </a:xfrm>
          <a:prstGeom prst="rect">
            <a:avLst/>
          </a:prstGeom>
        </p:spPr>
      </p:pic>
      <p:pic>
        <p:nvPicPr>
          <p:cNvPr id="48" name="图片 47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2365" y="269240"/>
            <a:ext cx="950595" cy="950595"/>
          </a:xfrm>
          <a:prstGeom prst="rect">
            <a:avLst/>
          </a:prstGeom>
        </p:spPr>
      </p:pic>
      <p:pic>
        <p:nvPicPr>
          <p:cNvPr id="49" name="图片 48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9181465" y="90805"/>
            <a:ext cx="1129030" cy="1129030"/>
          </a:xfrm>
          <a:prstGeom prst="rect">
            <a:avLst/>
          </a:prstGeom>
        </p:spPr>
      </p:pic>
      <p:pic>
        <p:nvPicPr>
          <p:cNvPr id="50" name="图片 49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2805" y="1806575"/>
            <a:ext cx="950595" cy="950595"/>
          </a:xfrm>
          <a:prstGeom prst="rect">
            <a:avLst/>
          </a:prstGeom>
        </p:spPr>
      </p:pic>
      <p:pic>
        <p:nvPicPr>
          <p:cNvPr id="51" name="图片 50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6351905" y="1673860"/>
            <a:ext cx="1129030" cy="1129030"/>
          </a:xfrm>
          <a:prstGeom prst="rect">
            <a:avLst/>
          </a:prstGeom>
        </p:spPr>
      </p:pic>
      <p:pic>
        <p:nvPicPr>
          <p:cNvPr id="52" name="图片 5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37750" y="1806575"/>
            <a:ext cx="950595" cy="950595"/>
          </a:xfrm>
          <a:prstGeom prst="rect">
            <a:avLst/>
          </a:prstGeom>
        </p:spPr>
      </p:pic>
      <p:pic>
        <p:nvPicPr>
          <p:cNvPr id="53" name="图片 52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9086850" y="1673860"/>
            <a:ext cx="1129030" cy="1129030"/>
          </a:xfrm>
          <a:prstGeom prst="rect">
            <a:avLst/>
          </a:prstGeom>
        </p:spPr>
      </p:pic>
      <p:pic>
        <p:nvPicPr>
          <p:cNvPr id="54" name="图片 5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695" y="3642995"/>
            <a:ext cx="950595" cy="950595"/>
          </a:xfrm>
          <a:prstGeom prst="rect">
            <a:avLst/>
          </a:prstGeom>
        </p:spPr>
      </p:pic>
      <p:pic>
        <p:nvPicPr>
          <p:cNvPr id="55" name="图片 54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772795" y="3510280"/>
            <a:ext cx="1129030" cy="1129030"/>
          </a:xfrm>
          <a:prstGeom prst="rect">
            <a:avLst/>
          </a:prstGeom>
        </p:spPr>
      </p:pic>
      <p:pic>
        <p:nvPicPr>
          <p:cNvPr id="56" name="图片 55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1470" y="5174615"/>
            <a:ext cx="950595" cy="950595"/>
          </a:xfrm>
          <a:prstGeom prst="rect">
            <a:avLst/>
          </a:prstGeom>
        </p:spPr>
      </p:pic>
      <p:pic>
        <p:nvPicPr>
          <p:cNvPr id="57" name="图片 56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772795" y="5090795"/>
            <a:ext cx="1129030" cy="1129030"/>
          </a:xfrm>
          <a:prstGeom prst="rect">
            <a:avLst/>
          </a:prstGeom>
        </p:spPr>
      </p:pic>
      <p:pic>
        <p:nvPicPr>
          <p:cNvPr id="59" name="图片 58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3366135" y="5147945"/>
            <a:ext cx="1129030" cy="1129030"/>
          </a:xfrm>
          <a:prstGeom prst="rect">
            <a:avLst/>
          </a:prstGeom>
        </p:spPr>
      </p:pic>
      <p:pic>
        <p:nvPicPr>
          <p:cNvPr id="60" name="图片 59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4258945" y="5174615"/>
            <a:ext cx="1129030" cy="1129030"/>
          </a:xfrm>
          <a:prstGeom prst="rect">
            <a:avLst/>
          </a:prstGeom>
        </p:spPr>
      </p:pic>
      <p:pic>
        <p:nvPicPr>
          <p:cNvPr id="61" name="图片 60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3576320" y="3510280"/>
            <a:ext cx="1129030" cy="1129030"/>
          </a:xfrm>
          <a:prstGeom prst="rect">
            <a:avLst/>
          </a:prstGeom>
        </p:spPr>
      </p:pic>
      <p:pic>
        <p:nvPicPr>
          <p:cNvPr id="62" name="图片 61" descr="2af75754d89ba44bd34fcb120ad881aa_w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36" t="9601" r="3774" b="5496"/>
          <a:stretch>
            <a:fillRect/>
          </a:stretch>
        </p:blipFill>
        <p:spPr>
          <a:xfrm>
            <a:off x="4427220" y="3510280"/>
            <a:ext cx="1129030" cy="1129030"/>
          </a:xfrm>
          <a:prstGeom prst="rect">
            <a:avLst/>
          </a:prstGeom>
        </p:spPr>
      </p:pic>
      <p:pic>
        <p:nvPicPr>
          <p:cNvPr id="58" name="图片 57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2330" y="269240"/>
            <a:ext cx="950595" cy="950595"/>
          </a:xfrm>
          <a:prstGeom prst="rect">
            <a:avLst/>
          </a:prstGeom>
        </p:spPr>
      </p:pic>
      <p:pic>
        <p:nvPicPr>
          <p:cNvPr id="63" name="图片 6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7380" y="269240"/>
            <a:ext cx="950595" cy="950595"/>
          </a:xfrm>
          <a:prstGeom prst="rect">
            <a:avLst/>
          </a:prstGeom>
        </p:spPr>
      </p:pic>
      <p:pic>
        <p:nvPicPr>
          <p:cNvPr id="64" name="图片 6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4755" y="269240"/>
            <a:ext cx="950595" cy="950595"/>
          </a:xfrm>
          <a:prstGeom prst="rect">
            <a:avLst/>
          </a:prstGeom>
        </p:spPr>
      </p:pic>
      <p:pic>
        <p:nvPicPr>
          <p:cNvPr id="65" name="图片 6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1470" y="269240"/>
            <a:ext cx="950595" cy="950595"/>
          </a:xfrm>
          <a:prstGeom prst="rect">
            <a:avLst/>
          </a:prstGeom>
        </p:spPr>
      </p:pic>
      <p:pic>
        <p:nvPicPr>
          <p:cNvPr id="70" name="图片 69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3590" y="1852295"/>
            <a:ext cx="950595" cy="950595"/>
          </a:xfrm>
          <a:prstGeom prst="rect">
            <a:avLst/>
          </a:prstGeom>
        </p:spPr>
      </p:pic>
      <p:pic>
        <p:nvPicPr>
          <p:cNvPr id="71" name="图片 70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8480" y="1852295"/>
            <a:ext cx="950595" cy="950595"/>
          </a:xfrm>
          <a:prstGeom prst="rect">
            <a:avLst/>
          </a:prstGeom>
        </p:spPr>
      </p:pic>
      <p:pic>
        <p:nvPicPr>
          <p:cNvPr id="72" name="图片 7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6320" y="1852295"/>
            <a:ext cx="950595" cy="950595"/>
          </a:xfrm>
          <a:prstGeom prst="rect">
            <a:avLst/>
          </a:prstGeom>
        </p:spPr>
      </p:pic>
      <p:pic>
        <p:nvPicPr>
          <p:cNvPr id="73" name="图片 7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4955" y="1852295"/>
            <a:ext cx="950595" cy="950595"/>
          </a:xfrm>
          <a:prstGeom prst="rect">
            <a:avLst/>
          </a:prstGeom>
        </p:spPr>
      </p:pic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2805" y="5090795"/>
            <a:ext cx="950595" cy="950595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5085" y="5090795"/>
            <a:ext cx="950595" cy="950595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3610" y="3510280"/>
            <a:ext cx="950595" cy="950595"/>
          </a:xfrm>
          <a:prstGeom prst="rect">
            <a:avLst/>
          </a:prstGeom>
        </p:spPr>
      </p:pic>
      <p:pic>
        <p:nvPicPr>
          <p:cNvPr id="5" name="图片 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6520" y="3510280"/>
            <a:ext cx="950595" cy="950595"/>
          </a:xfrm>
          <a:prstGeom prst="rect">
            <a:avLst/>
          </a:prstGeom>
        </p:spPr>
      </p:pic>
      <p:pic>
        <p:nvPicPr>
          <p:cNvPr id="15" name="春雨沙沙1段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3640" y="610489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50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9276*5076*646*646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WPS 演示</Application>
  <PresentationFormat>宽屏</PresentationFormat>
  <Paragraphs>13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W。</cp:lastModifiedBy>
  <cp:revision>57</cp:revision>
  <dcterms:created xsi:type="dcterms:W3CDTF">2020-10-26T05:53:00Z</dcterms:created>
  <dcterms:modified xsi:type="dcterms:W3CDTF">2020-11-05T13:59:12Z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